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64" r:id="rId5"/>
    <p:sldId id="265" r:id="rId6"/>
    <p:sldId id="260" r:id="rId7"/>
    <p:sldId id="258" r:id="rId8"/>
    <p:sldId id="263" r:id="rId9"/>
    <p:sldId id="266" r:id="rId10"/>
    <p:sldId id="259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31C07-4E00-42E3-BF0A-36924D1D1728}" v="142" dt="2021-10-05T04:02:3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BDBD2-E2C4-4FED-A2EE-B7DBF2A8B1D7}" type="doc">
      <dgm:prSet loTypeId="urn:microsoft.com/office/officeart/2005/8/layout/cycle1" loCatId="cycle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59A29F4-627D-4A9A-8DA4-4F71F985BAD6}">
      <dgm:prSet phldrT="[Text]" custT="1"/>
      <dgm:spPr/>
      <dgm:t>
        <a:bodyPr/>
        <a:lstStyle/>
        <a:p>
          <a:r>
            <a:rPr lang="en-US" sz="2400" b="1" dirty="0"/>
            <a:t>Design</a:t>
          </a:r>
        </a:p>
      </dgm:t>
    </dgm:pt>
    <dgm:pt modelId="{5E061F80-399E-4AC8-8647-88E3EB907E48}" type="parTrans" cxnId="{F8BBC5A2-4126-4CB1-B7FD-07A93DD2CB08}">
      <dgm:prSet/>
      <dgm:spPr/>
      <dgm:t>
        <a:bodyPr/>
        <a:lstStyle/>
        <a:p>
          <a:endParaRPr lang="en-US"/>
        </a:p>
      </dgm:t>
    </dgm:pt>
    <dgm:pt modelId="{7A2E57EB-BE19-42BF-8E48-6DB33575A83A}" type="sibTrans" cxnId="{F8BBC5A2-4126-4CB1-B7FD-07A93DD2CB08}">
      <dgm:prSet/>
      <dgm:spPr/>
      <dgm:t>
        <a:bodyPr/>
        <a:lstStyle/>
        <a:p>
          <a:endParaRPr lang="en-US"/>
        </a:p>
      </dgm:t>
    </dgm:pt>
    <dgm:pt modelId="{39D5D21F-BD88-4A28-B62F-43186BBF2FEE}">
      <dgm:prSet phldrT="[Text]" custT="1"/>
      <dgm:spPr/>
      <dgm:t>
        <a:bodyPr/>
        <a:lstStyle/>
        <a:p>
          <a:r>
            <a:rPr lang="en-US" sz="2400" b="1" dirty="0"/>
            <a:t>Build</a:t>
          </a:r>
        </a:p>
      </dgm:t>
    </dgm:pt>
    <dgm:pt modelId="{EC0731A7-BD4E-4E37-8E6B-DF93391832A4}" type="parTrans" cxnId="{9BE6165D-E9CB-4DD5-9099-949640BF82D0}">
      <dgm:prSet/>
      <dgm:spPr/>
      <dgm:t>
        <a:bodyPr/>
        <a:lstStyle/>
        <a:p>
          <a:endParaRPr lang="en-US"/>
        </a:p>
      </dgm:t>
    </dgm:pt>
    <dgm:pt modelId="{70AEC739-7411-49AB-9DC6-E36B4ECA5D50}" type="sibTrans" cxnId="{9BE6165D-E9CB-4DD5-9099-949640BF82D0}">
      <dgm:prSet/>
      <dgm:spPr/>
      <dgm:t>
        <a:bodyPr/>
        <a:lstStyle/>
        <a:p>
          <a:endParaRPr lang="en-US"/>
        </a:p>
      </dgm:t>
    </dgm:pt>
    <dgm:pt modelId="{CCCFC744-748A-4A3D-8B4C-BCADE630D8C1}">
      <dgm:prSet phldrT="[Text]" custT="1"/>
      <dgm:spPr/>
      <dgm:t>
        <a:bodyPr/>
        <a:lstStyle/>
        <a:p>
          <a:r>
            <a:rPr lang="en-US" sz="2400" b="1" dirty="0"/>
            <a:t>Test</a:t>
          </a:r>
        </a:p>
      </dgm:t>
    </dgm:pt>
    <dgm:pt modelId="{2562D742-5913-4ECD-9CAD-B6AEDA236F4F}" type="parTrans" cxnId="{BCC7E6BF-E18A-4BAA-9A26-90CFCCC1D707}">
      <dgm:prSet/>
      <dgm:spPr/>
      <dgm:t>
        <a:bodyPr/>
        <a:lstStyle/>
        <a:p>
          <a:endParaRPr lang="en-US"/>
        </a:p>
      </dgm:t>
    </dgm:pt>
    <dgm:pt modelId="{547C6519-6314-47A0-B670-F147F9DC8FF2}" type="sibTrans" cxnId="{BCC7E6BF-E18A-4BAA-9A26-90CFCCC1D707}">
      <dgm:prSet/>
      <dgm:spPr/>
      <dgm:t>
        <a:bodyPr/>
        <a:lstStyle/>
        <a:p>
          <a:endParaRPr lang="en-US"/>
        </a:p>
      </dgm:t>
    </dgm:pt>
    <dgm:pt modelId="{6DD7FF39-9A8B-48FE-9933-8AF22CBC59E6}">
      <dgm:prSet phldrT="[Text]" custT="1"/>
      <dgm:spPr/>
      <dgm:t>
        <a:bodyPr/>
        <a:lstStyle/>
        <a:p>
          <a:r>
            <a:rPr lang="en-US" sz="2400" b="1" dirty="0"/>
            <a:t>Improve</a:t>
          </a:r>
        </a:p>
      </dgm:t>
    </dgm:pt>
    <dgm:pt modelId="{C40E601E-87E1-47A1-8717-BB1F768DFEA5}" type="parTrans" cxnId="{BA7BE181-9ED4-4957-9DBE-B83FFD6920D0}">
      <dgm:prSet/>
      <dgm:spPr/>
      <dgm:t>
        <a:bodyPr/>
        <a:lstStyle/>
        <a:p>
          <a:endParaRPr lang="en-US"/>
        </a:p>
      </dgm:t>
    </dgm:pt>
    <dgm:pt modelId="{13220BC6-EB17-4AFF-8C74-C097619C8C3E}" type="sibTrans" cxnId="{BA7BE181-9ED4-4957-9DBE-B83FFD6920D0}">
      <dgm:prSet/>
      <dgm:spPr/>
      <dgm:t>
        <a:bodyPr/>
        <a:lstStyle/>
        <a:p>
          <a:endParaRPr lang="en-US"/>
        </a:p>
      </dgm:t>
    </dgm:pt>
    <dgm:pt modelId="{C84FF17E-455C-4271-9F75-A362E0BFE277}">
      <dgm:prSet phldrT="[Text]" custT="1"/>
      <dgm:spPr/>
      <dgm:t>
        <a:bodyPr/>
        <a:lstStyle/>
        <a:p>
          <a:r>
            <a:rPr lang="en-US" sz="2400" b="1" dirty="0"/>
            <a:t>Research</a:t>
          </a:r>
        </a:p>
      </dgm:t>
    </dgm:pt>
    <dgm:pt modelId="{7F288A93-D2EC-4B6E-B5CC-AC54FF1FD2A4}" type="parTrans" cxnId="{15AEAFA3-8562-4834-8B76-3CCFE5565486}">
      <dgm:prSet/>
      <dgm:spPr/>
      <dgm:t>
        <a:bodyPr/>
        <a:lstStyle/>
        <a:p>
          <a:endParaRPr lang="en-US"/>
        </a:p>
      </dgm:t>
    </dgm:pt>
    <dgm:pt modelId="{F9DCA764-8768-45CA-A4D0-BD763AEA6B1D}" type="sibTrans" cxnId="{15AEAFA3-8562-4834-8B76-3CCFE5565486}">
      <dgm:prSet/>
      <dgm:spPr/>
      <dgm:t>
        <a:bodyPr/>
        <a:lstStyle/>
        <a:p>
          <a:endParaRPr lang="en-US"/>
        </a:p>
      </dgm:t>
    </dgm:pt>
    <dgm:pt modelId="{EF5C619D-4FC3-4A60-889A-4EB2B669B3B9}" type="pres">
      <dgm:prSet presAssocID="{679BDBD2-E2C4-4FED-A2EE-B7DBF2A8B1D7}" presName="cycle" presStyleCnt="0">
        <dgm:presLayoutVars>
          <dgm:dir/>
          <dgm:resizeHandles val="exact"/>
        </dgm:presLayoutVars>
      </dgm:prSet>
      <dgm:spPr/>
    </dgm:pt>
    <dgm:pt modelId="{AD4814DD-1998-425A-A335-9E81D7A70953}" type="pres">
      <dgm:prSet presAssocID="{E59A29F4-627D-4A9A-8DA4-4F71F985BAD6}" presName="dummy" presStyleCnt="0"/>
      <dgm:spPr/>
    </dgm:pt>
    <dgm:pt modelId="{BBAC9261-7A03-4C1E-8B3C-3C551B07E9DF}" type="pres">
      <dgm:prSet presAssocID="{E59A29F4-627D-4A9A-8DA4-4F71F985BAD6}" presName="node" presStyleLbl="revTx" presStyleIdx="0" presStyleCnt="5" custRadScaleRad="93566" custRadScaleInc="25983">
        <dgm:presLayoutVars>
          <dgm:bulletEnabled val="1"/>
        </dgm:presLayoutVars>
      </dgm:prSet>
      <dgm:spPr/>
    </dgm:pt>
    <dgm:pt modelId="{4F021C9C-E399-4CE1-A2B0-60799B1EABC6}" type="pres">
      <dgm:prSet presAssocID="{7A2E57EB-BE19-42BF-8E48-6DB33575A83A}" presName="sibTrans" presStyleLbl="node1" presStyleIdx="0" presStyleCnt="5"/>
      <dgm:spPr/>
    </dgm:pt>
    <dgm:pt modelId="{4DCE3C04-7512-4E08-970B-6DD5585D8537}" type="pres">
      <dgm:prSet presAssocID="{39D5D21F-BD88-4A28-B62F-43186BBF2FEE}" presName="dummy" presStyleCnt="0"/>
      <dgm:spPr/>
    </dgm:pt>
    <dgm:pt modelId="{6F95E1ED-AD70-45F7-9892-1B51A9DC7833}" type="pres">
      <dgm:prSet presAssocID="{39D5D21F-BD88-4A28-B62F-43186BBF2FEE}" presName="node" presStyleLbl="revTx" presStyleIdx="1" presStyleCnt="5" custRadScaleRad="101947" custRadScaleInc="12954">
        <dgm:presLayoutVars>
          <dgm:bulletEnabled val="1"/>
        </dgm:presLayoutVars>
      </dgm:prSet>
      <dgm:spPr/>
    </dgm:pt>
    <dgm:pt modelId="{985A195E-0642-4551-A7A1-1FC4DBD50007}" type="pres">
      <dgm:prSet presAssocID="{70AEC739-7411-49AB-9DC6-E36B4ECA5D50}" presName="sibTrans" presStyleLbl="node1" presStyleIdx="1" presStyleCnt="5"/>
      <dgm:spPr/>
    </dgm:pt>
    <dgm:pt modelId="{DBBA1EF3-245B-4840-BD77-F71567756FFF}" type="pres">
      <dgm:prSet presAssocID="{CCCFC744-748A-4A3D-8B4C-BCADE630D8C1}" presName="dummy" presStyleCnt="0"/>
      <dgm:spPr/>
    </dgm:pt>
    <dgm:pt modelId="{DA854F84-BDC4-400E-9267-753709AF0E60}" type="pres">
      <dgm:prSet presAssocID="{CCCFC744-748A-4A3D-8B4C-BCADE630D8C1}" presName="node" presStyleLbl="revTx" presStyleIdx="2" presStyleCnt="5">
        <dgm:presLayoutVars>
          <dgm:bulletEnabled val="1"/>
        </dgm:presLayoutVars>
      </dgm:prSet>
      <dgm:spPr/>
    </dgm:pt>
    <dgm:pt modelId="{74D91A32-820A-4B86-97B9-86BA4F4A8BA7}" type="pres">
      <dgm:prSet presAssocID="{547C6519-6314-47A0-B670-F147F9DC8FF2}" presName="sibTrans" presStyleLbl="node1" presStyleIdx="2" presStyleCnt="5"/>
      <dgm:spPr/>
    </dgm:pt>
    <dgm:pt modelId="{8FFB2879-D3DE-4BB9-9D2D-6CE8BC8B2F9F}" type="pres">
      <dgm:prSet presAssocID="{6DD7FF39-9A8B-48FE-9933-8AF22CBC59E6}" presName="dummy" presStyleCnt="0"/>
      <dgm:spPr/>
    </dgm:pt>
    <dgm:pt modelId="{AECDD8F1-1F73-473B-B97A-F71828BA2CD5}" type="pres">
      <dgm:prSet presAssocID="{6DD7FF39-9A8B-48FE-9933-8AF22CBC59E6}" presName="node" presStyleLbl="revTx" presStyleIdx="3" presStyleCnt="5" custScaleX="120225" custRadScaleRad="103019" custRadScaleInc="-15941">
        <dgm:presLayoutVars>
          <dgm:bulletEnabled val="1"/>
        </dgm:presLayoutVars>
      </dgm:prSet>
      <dgm:spPr/>
    </dgm:pt>
    <dgm:pt modelId="{B7A7ABBE-6485-49E4-A605-213B11E6F109}" type="pres">
      <dgm:prSet presAssocID="{13220BC6-EB17-4AFF-8C74-C097619C8C3E}" presName="sibTrans" presStyleLbl="node1" presStyleIdx="3" presStyleCnt="5"/>
      <dgm:spPr/>
    </dgm:pt>
    <dgm:pt modelId="{A9E57E97-BDFA-46FD-91E9-936A67B98AB4}" type="pres">
      <dgm:prSet presAssocID="{C84FF17E-455C-4271-9F75-A362E0BFE277}" presName="dummy" presStyleCnt="0"/>
      <dgm:spPr/>
    </dgm:pt>
    <dgm:pt modelId="{64D9DBE3-4F32-4C1D-B466-D64CCDAE9E57}" type="pres">
      <dgm:prSet presAssocID="{C84FF17E-455C-4271-9F75-A362E0BFE277}" presName="node" presStyleLbl="revTx" presStyleIdx="4" presStyleCnt="5" custScaleX="149645" custRadScaleRad="99644" custRadScaleInc="-34329">
        <dgm:presLayoutVars>
          <dgm:bulletEnabled val="1"/>
        </dgm:presLayoutVars>
      </dgm:prSet>
      <dgm:spPr/>
    </dgm:pt>
    <dgm:pt modelId="{D49E6F9B-99F1-45DF-B5D4-54667DD20ACE}" type="pres">
      <dgm:prSet presAssocID="{F9DCA764-8768-45CA-A4D0-BD763AEA6B1D}" presName="sibTrans" presStyleLbl="node1" presStyleIdx="4" presStyleCnt="5"/>
      <dgm:spPr/>
    </dgm:pt>
  </dgm:ptLst>
  <dgm:cxnLst>
    <dgm:cxn modelId="{4FB58A17-0E43-4CEC-8CC4-AB72FC3356F3}" type="presOf" srcId="{6DD7FF39-9A8B-48FE-9933-8AF22CBC59E6}" destId="{AECDD8F1-1F73-473B-B97A-F71828BA2CD5}" srcOrd="0" destOrd="0" presId="urn:microsoft.com/office/officeart/2005/8/layout/cycle1"/>
    <dgm:cxn modelId="{9BE6165D-E9CB-4DD5-9099-949640BF82D0}" srcId="{679BDBD2-E2C4-4FED-A2EE-B7DBF2A8B1D7}" destId="{39D5D21F-BD88-4A28-B62F-43186BBF2FEE}" srcOrd="1" destOrd="0" parTransId="{EC0731A7-BD4E-4E37-8E6B-DF93391832A4}" sibTransId="{70AEC739-7411-49AB-9DC6-E36B4ECA5D50}"/>
    <dgm:cxn modelId="{EF7B1D5D-2D52-4322-A0D1-ECCD1A40AC5D}" type="presOf" srcId="{C84FF17E-455C-4271-9F75-A362E0BFE277}" destId="{64D9DBE3-4F32-4C1D-B466-D64CCDAE9E57}" srcOrd="0" destOrd="0" presId="urn:microsoft.com/office/officeart/2005/8/layout/cycle1"/>
    <dgm:cxn modelId="{A6F62A48-9D61-4C32-BD0B-BDBAE11FA599}" type="presOf" srcId="{679BDBD2-E2C4-4FED-A2EE-B7DBF2A8B1D7}" destId="{EF5C619D-4FC3-4A60-889A-4EB2B669B3B9}" srcOrd="0" destOrd="0" presId="urn:microsoft.com/office/officeart/2005/8/layout/cycle1"/>
    <dgm:cxn modelId="{3475A36C-0AB5-4F0D-B28F-18E3B0A231E9}" type="presOf" srcId="{7A2E57EB-BE19-42BF-8E48-6DB33575A83A}" destId="{4F021C9C-E399-4CE1-A2B0-60799B1EABC6}" srcOrd="0" destOrd="0" presId="urn:microsoft.com/office/officeart/2005/8/layout/cycle1"/>
    <dgm:cxn modelId="{C8505B7C-C270-4F22-8907-05A93C8BCED1}" type="presOf" srcId="{70AEC739-7411-49AB-9DC6-E36B4ECA5D50}" destId="{985A195E-0642-4551-A7A1-1FC4DBD50007}" srcOrd="0" destOrd="0" presId="urn:microsoft.com/office/officeart/2005/8/layout/cycle1"/>
    <dgm:cxn modelId="{BA7BE181-9ED4-4957-9DBE-B83FFD6920D0}" srcId="{679BDBD2-E2C4-4FED-A2EE-B7DBF2A8B1D7}" destId="{6DD7FF39-9A8B-48FE-9933-8AF22CBC59E6}" srcOrd="3" destOrd="0" parTransId="{C40E601E-87E1-47A1-8717-BB1F768DFEA5}" sibTransId="{13220BC6-EB17-4AFF-8C74-C097619C8C3E}"/>
    <dgm:cxn modelId="{F8BBC5A2-4126-4CB1-B7FD-07A93DD2CB08}" srcId="{679BDBD2-E2C4-4FED-A2EE-B7DBF2A8B1D7}" destId="{E59A29F4-627D-4A9A-8DA4-4F71F985BAD6}" srcOrd="0" destOrd="0" parTransId="{5E061F80-399E-4AC8-8647-88E3EB907E48}" sibTransId="{7A2E57EB-BE19-42BF-8E48-6DB33575A83A}"/>
    <dgm:cxn modelId="{15AEAFA3-8562-4834-8B76-3CCFE5565486}" srcId="{679BDBD2-E2C4-4FED-A2EE-B7DBF2A8B1D7}" destId="{C84FF17E-455C-4271-9F75-A362E0BFE277}" srcOrd="4" destOrd="0" parTransId="{7F288A93-D2EC-4B6E-B5CC-AC54FF1FD2A4}" sibTransId="{F9DCA764-8768-45CA-A4D0-BD763AEA6B1D}"/>
    <dgm:cxn modelId="{6A6E16B1-38AB-496B-BA98-2872C3E31569}" type="presOf" srcId="{13220BC6-EB17-4AFF-8C74-C097619C8C3E}" destId="{B7A7ABBE-6485-49E4-A605-213B11E6F109}" srcOrd="0" destOrd="0" presId="urn:microsoft.com/office/officeart/2005/8/layout/cycle1"/>
    <dgm:cxn modelId="{0185ACB8-DCA0-4D5F-9F46-FD60181D9F0C}" type="presOf" srcId="{F9DCA764-8768-45CA-A4D0-BD763AEA6B1D}" destId="{D49E6F9B-99F1-45DF-B5D4-54667DD20ACE}" srcOrd="0" destOrd="0" presId="urn:microsoft.com/office/officeart/2005/8/layout/cycle1"/>
    <dgm:cxn modelId="{BCC7E6BF-E18A-4BAA-9A26-90CFCCC1D707}" srcId="{679BDBD2-E2C4-4FED-A2EE-B7DBF2A8B1D7}" destId="{CCCFC744-748A-4A3D-8B4C-BCADE630D8C1}" srcOrd="2" destOrd="0" parTransId="{2562D742-5913-4ECD-9CAD-B6AEDA236F4F}" sibTransId="{547C6519-6314-47A0-B670-F147F9DC8FF2}"/>
    <dgm:cxn modelId="{2D1164C1-3013-43A8-9987-D543AE39418B}" type="presOf" srcId="{547C6519-6314-47A0-B670-F147F9DC8FF2}" destId="{74D91A32-820A-4B86-97B9-86BA4F4A8BA7}" srcOrd="0" destOrd="0" presId="urn:microsoft.com/office/officeart/2005/8/layout/cycle1"/>
    <dgm:cxn modelId="{0686BAC2-5C48-44BF-B65E-61D1577E9CB7}" type="presOf" srcId="{39D5D21F-BD88-4A28-B62F-43186BBF2FEE}" destId="{6F95E1ED-AD70-45F7-9892-1B51A9DC7833}" srcOrd="0" destOrd="0" presId="urn:microsoft.com/office/officeart/2005/8/layout/cycle1"/>
    <dgm:cxn modelId="{CB5815CF-5C92-456F-A498-89B9D6010AC5}" type="presOf" srcId="{CCCFC744-748A-4A3D-8B4C-BCADE630D8C1}" destId="{DA854F84-BDC4-400E-9267-753709AF0E60}" srcOrd="0" destOrd="0" presId="urn:microsoft.com/office/officeart/2005/8/layout/cycle1"/>
    <dgm:cxn modelId="{823623D1-48CD-4B1C-A395-56408880E9FB}" type="presOf" srcId="{E59A29F4-627D-4A9A-8DA4-4F71F985BAD6}" destId="{BBAC9261-7A03-4C1E-8B3C-3C551B07E9DF}" srcOrd="0" destOrd="0" presId="urn:microsoft.com/office/officeart/2005/8/layout/cycle1"/>
    <dgm:cxn modelId="{5B089497-D1F5-4B1C-B8AC-F53702D3679A}" type="presParOf" srcId="{EF5C619D-4FC3-4A60-889A-4EB2B669B3B9}" destId="{AD4814DD-1998-425A-A335-9E81D7A70953}" srcOrd="0" destOrd="0" presId="urn:microsoft.com/office/officeart/2005/8/layout/cycle1"/>
    <dgm:cxn modelId="{C8975312-C25E-4965-83BE-5537F7C72CEE}" type="presParOf" srcId="{EF5C619D-4FC3-4A60-889A-4EB2B669B3B9}" destId="{BBAC9261-7A03-4C1E-8B3C-3C551B07E9DF}" srcOrd="1" destOrd="0" presId="urn:microsoft.com/office/officeart/2005/8/layout/cycle1"/>
    <dgm:cxn modelId="{0DAA1146-AB35-4CF6-9261-B62446926125}" type="presParOf" srcId="{EF5C619D-4FC3-4A60-889A-4EB2B669B3B9}" destId="{4F021C9C-E399-4CE1-A2B0-60799B1EABC6}" srcOrd="2" destOrd="0" presId="urn:microsoft.com/office/officeart/2005/8/layout/cycle1"/>
    <dgm:cxn modelId="{57C15085-1123-49EB-9E8E-07B6D090F720}" type="presParOf" srcId="{EF5C619D-4FC3-4A60-889A-4EB2B669B3B9}" destId="{4DCE3C04-7512-4E08-970B-6DD5585D8537}" srcOrd="3" destOrd="0" presId="urn:microsoft.com/office/officeart/2005/8/layout/cycle1"/>
    <dgm:cxn modelId="{2387E6E5-30BB-44DC-8A98-319C0DBDE997}" type="presParOf" srcId="{EF5C619D-4FC3-4A60-889A-4EB2B669B3B9}" destId="{6F95E1ED-AD70-45F7-9892-1B51A9DC7833}" srcOrd="4" destOrd="0" presId="urn:microsoft.com/office/officeart/2005/8/layout/cycle1"/>
    <dgm:cxn modelId="{4174EE6B-3D89-4818-97A5-5A349F862514}" type="presParOf" srcId="{EF5C619D-4FC3-4A60-889A-4EB2B669B3B9}" destId="{985A195E-0642-4551-A7A1-1FC4DBD50007}" srcOrd="5" destOrd="0" presId="urn:microsoft.com/office/officeart/2005/8/layout/cycle1"/>
    <dgm:cxn modelId="{B78EC980-7B7C-4674-90DC-99303D000AD0}" type="presParOf" srcId="{EF5C619D-4FC3-4A60-889A-4EB2B669B3B9}" destId="{DBBA1EF3-245B-4840-BD77-F71567756FFF}" srcOrd="6" destOrd="0" presId="urn:microsoft.com/office/officeart/2005/8/layout/cycle1"/>
    <dgm:cxn modelId="{3B9707B1-DFCA-4930-A4BA-184EDADE426D}" type="presParOf" srcId="{EF5C619D-4FC3-4A60-889A-4EB2B669B3B9}" destId="{DA854F84-BDC4-400E-9267-753709AF0E60}" srcOrd="7" destOrd="0" presId="urn:microsoft.com/office/officeart/2005/8/layout/cycle1"/>
    <dgm:cxn modelId="{8896E4E8-BF81-4F06-A8BF-7FC7BCF375F7}" type="presParOf" srcId="{EF5C619D-4FC3-4A60-889A-4EB2B669B3B9}" destId="{74D91A32-820A-4B86-97B9-86BA4F4A8BA7}" srcOrd="8" destOrd="0" presId="urn:microsoft.com/office/officeart/2005/8/layout/cycle1"/>
    <dgm:cxn modelId="{E11528BE-466B-4811-A3B7-E5246CCE3D28}" type="presParOf" srcId="{EF5C619D-4FC3-4A60-889A-4EB2B669B3B9}" destId="{8FFB2879-D3DE-4BB9-9D2D-6CE8BC8B2F9F}" srcOrd="9" destOrd="0" presId="urn:microsoft.com/office/officeart/2005/8/layout/cycle1"/>
    <dgm:cxn modelId="{9818A249-403B-4C90-8942-BC704FFEE09C}" type="presParOf" srcId="{EF5C619D-4FC3-4A60-889A-4EB2B669B3B9}" destId="{AECDD8F1-1F73-473B-B97A-F71828BA2CD5}" srcOrd="10" destOrd="0" presId="urn:microsoft.com/office/officeart/2005/8/layout/cycle1"/>
    <dgm:cxn modelId="{B197B6FF-CDE8-4FFB-8715-C45BA736E3AA}" type="presParOf" srcId="{EF5C619D-4FC3-4A60-889A-4EB2B669B3B9}" destId="{B7A7ABBE-6485-49E4-A605-213B11E6F109}" srcOrd="11" destOrd="0" presId="urn:microsoft.com/office/officeart/2005/8/layout/cycle1"/>
    <dgm:cxn modelId="{4D19F462-69FF-42D7-BDE5-3BA9AD725A0F}" type="presParOf" srcId="{EF5C619D-4FC3-4A60-889A-4EB2B669B3B9}" destId="{A9E57E97-BDFA-46FD-91E9-936A67B98AB4}" srcOrd="12" destOrd="0" presId="urn:microsoft.com/office/officeart/2005/8/layout/cycle1"/>
    <dgm:cxn modelId="{B6F118D9-D9D0-49F2-94CE-8F34F9350976}" type="presParOf" srcId="{EF5C619D-4FC3-4A60-889A-4EB2B669B3B9}" destId="{64D9DBE3-4F32-4C1D-B466-D64CCDAE9E57}" srcOrd="13" destOrd="0" presId="urn:microsoft.com/office/officeart/2005/8/layout/cycle1"/>
    <dgm:cxn modelId="{53475461-6EDA-4154-AB97-EDB9CF7B857F}" type="presParOf" srcId="{EF5C619D-4FC3-4A60-889A-4EB2B669B3B9}" destId="{D49E6F9B-99F1-45DF-B5D4-54667DD20AC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9261-7A03-4C1E-8B3C-3C551B07E9DF}">
      <dsp:nvSpPr>
        <dsp:cNvPr id="0" name=""/>
        <dsp:cNvSpPr/>
      </dsp:nvSpPr>
      <dsp:spPr>
        <a:xfrm>
          <a:off x="4761329" y="259699"/>
          <a:ext cx="1168796" cy="116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Design</a:t>
          </a:r>
        </a:p>
      </dsp:txBody>
      <dsp:txXfrm>
        <a:off x="4761329" y="259699"/>
        <a:ext cx="1168796" cy="1168796"/>
      </dsp:txXfrm>
    </dsp:sp>
    <dsp:sp modelId="{4F021C9C-E399-4CE1-A2B0-60799B1EABC6}">
      <dsp:nvSpPr>
        <dsp:cNvPr id="0" name=""/>
        <dsp:cNvSpPr/>
      </dsp:nvSpPr>
      <dsp:spPr>
        <a:xfrm>
          <a:off x="1976348" y="331010"/>
          <a:ext cx="4381745" cy="4381745"/>
        </a:xfrm>
        <a:prstGeom prst="circularArrow">
          <a:avLst>
            <a:gd name="adj1" fmla="val 5201"/>
            <a:gd name="adj2" fmla="val 336009"/>
            <a:gd name="adj3" fmla="val 20906529"/>
            <a:gd name="adj4" fmla="val 19546468"/>
            <a:gd name="adj5" fmla="val 606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95E1ED-AD70-45F7-9892-1B51A9DC7833}">
      <dsp:nvSpPr>
        <dsp:cNvPr id="0" name=""/>
        <dsp:cNvSpPr/>
      </dsp:nvSpPr>
      <dsp:spPr>
        <a:xfrm>
          <a:off x="5387527" y="2320111"/>
          <a:ext cx="1168796" cy="116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Build</a:t>
          </a:r>
        </a:p>
      </dsp:txBody>
      <dsp:txXfrm>
        <a:off x="5387527" y="2320111"/>
        <a:ext cx="1168796" cy="1168796"/>
      </dsp:txXfrm>
    </dsp:sp>
    <dsp:sp modelId="{985A195E-0642-4551-A7A1-1FC4DBD50007}">
      <dsp:nvSpPr>
        <dsp:cNvPr id="0" name=""/>
        <dsp:cNvSpPr/>
      </dsp:nvSpPr>
      <dsp:spPr>
        <a:xfrm>
          <a:off x="2001202" y="-20446"/>
          <a:ext cx="4381745" cy="4381745"/>
        </a:xfrm>
        <a:prstGeom prst="circularArrow">
          <a:avLst>
            <a:gd name="adj1" fmla="val 5201"/>
            <a:gd name="adj2" fmla="val 336009"/>
            <a:gd name="adj3" fmla="val 4141479"/>
            <a:gd name="adj4" fmla="val 2562392"/>
            <a:gd name="adj5" fmla="val 606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854F84-BDC4-400E-9267-753709AF0E60}">
      <dsp:nvSpPr>
        <dsp:cNvPr id="0" name=""/>
        <dsp:cNvSpPr/>
      </dsp:nvSpPr>
      <dsp:spPr>
        <a:xfrm>
          <a:off x="3538698" y="3550339"/>
          <a:ext cx="1168796" cy="116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Test</a:t>
          </a:r>
        </a:p>
      </dsp:txBody>
      <dsp:txXfrm>
        <a:off x="3538698" y="3550339"/>
        <a:ext cx="1168796" cy="1168796"/>
      </dsp:txXfrm>
    </dsp:sp>
    <dsp:sp modelId="{74D91A32-820A-4B86-97B9-86BA4F4A8BA7}">
      <dsp:nvSpPr>
        <dsp:cNvPr id="0" name=""/>
        <dsp:cNvSpPr/>
      </dsp:nvSpPr>
      <dsp:spPr>
        <a:xfrm>
          <a:off x="1823236" y="-30991"/>
          <a:ext cx="4381745" cy="4381745"/>
        </a:xfrm>
        <a:prstGeom prst="circularArrow">
          <a:avLst>
            <a:gd name="adj1" fmla="val 5201"/>
            <a:gd name="adj2" fmla="val 336009"/>
            <a:gd name="adj3" fmla="val 7800660"/>
            <a:gd name="adj4" fmla="val 6249341"/>
            <a:gd name="adj5" fmla="val 606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CDD8F1-1F73-473B-B97A-F71828BA2CD5}">
      <dsp:nvSpPr>
        <dsp:cNvPr id="0" name=""/>
        <dsp:cNvSpPr/>
      </dsp:nvSpPr>
      <dsp:spPr>
        <a:xfrm>
          <a:off x="1561405" y="2350934"/>
          <a:ext cx="1405186" cy="116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Improve</a:t>
          </a:r>
        </a:p>
      </dsp:txBody>
      <dsp:txXfrm>
        <a:off x="1561405" y="2350934"/>
        <a:ext cx="1405186" cy="1168796"/>
      </dsp:txXfrm>
    </dsp:sp>
    <dsp:sp modelId="{B7A7ABBE-6485-49E4-A605-213B11E6F109}">
      <dsp:nvSpPr>
        <dsp:cNvPr id="0" name=""/>
        <dsp:cNvSpPr/>
      </dsp:nvSpPr>
      <dsp:spPr>
        <a:xfrm>
          <a:off x="1879563" y="121262"/>
          <a:ext cx="4381745" cy="4381745"/>
        </a:xfrm>
        <a:prstGeom prst="circularArrow">
          <a:avLst>
            <a:gd name="adj1" fmla="val 5201"/>
            <a:gd name="adj2" fmla="val 336009"/>
            <a:gd name="adj3" fmla="val 12168263"/>
            <a:gd name="adj4" fmla="val 10731382"/>
            <a:gd name="adj5" fmla="val 606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D9DBE3-4F32-4C1D-B466-D64CCDAE9E57}">
      <dsp:nvSpPr>
        <dsp:cNvPr id="0" name=""/>
        <dsp:cNvSpPr/>
      </dsp:nvSpPr>
      <dsp:spPr>
        <a:xfrm>
          <a:off x="1897190" y="218606"/>
          <a:ext cx="1749046" cy="116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Research</a:t>
          </a:r>
        </a:p>
      </dsp:txBody>
      <dsp:txXfrm>
        <a:off x="1897190" y="218606"/>
        <a:ext cx="1749046" cy="1168796"/>
      </dsp:txXfrm>
    </dsp:sp>
    <dsp:sp modelId="{D49E6F9B-99F1-45DF-B5D4-54667DD20ACE}">
      <dsp:nvSpPr>
        <dsp:cNvPr id="0" name=""/>
        <dsp:cNvSpPr/>
      </dsp:nvSpPr>
      <dsp:spPr>
        <a:xfrm>
          <a:off x="1725796" y="47533"/>
          <a:ext cx="4381745" cy="4381745"/>
        </a:xfrm>
        <a:prstGeom prst="circularArrow">
          <a:avLst>
            <a:gd name="adj1" fmla="val 5201"/>
            <a:gd name="adj2" fmla="val 336009"/>
            <a:gd name="adj3" fmla="val 17409215"/>
            <a:gd name="adj4" fmla="val 15720207"/>
            <a:gd name="adj5" fmla="val 606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CB761-1AEC-4ECA-A52C-4297E17CB20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3D417-1C18-4F7E-A1F8-A6F2242E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3D417-1C18-4F7E-A1F8-A6F2242E31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Move around; you can’t reach your students while doing other work; be focused on the students; be excited about the class material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3D417-1C18-4F7E-A1F8-A6F2242E31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48852" y="1"/>
            <a:ext cx="541589" cy="4339884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9413861" y="2"/>
            <a:ext cx="685449" cy="2552409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4443521" y="-10"/>
            <a:ext cx="541587" cy="2445815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6567681" y="-5"/>
            <a:ext cx="622016" cy="3535913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563098" y="2"/>
            <a:ext cx="635407" cy="2359124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1353252" y="1"/>
            <a:ext cx="227296" cy="2978705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3060363" y="0"/>
            <a:ext cx="384500" cy="3846288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520862" y="390987"/>
            <a:ext cx="210397" cy="240948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5363215" y="2552385"/>
            <a:ext cx="240539" cy="253407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859819" y="688093"/>
            <a:ext cx="285951" cy="327472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958193" y="3365517"/>
            <a:ext cx="326916" cy="344405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7623596" y="1645449"/>
            <a:ext cx="285931" cy="327424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450997" y="4037451"/>
            <a:ext cx="240539" cy="253407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140400" y="4509633"/>
            <a:ext cx="9911200" cy="10804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8666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11407640" y="3788830"/>
            <a:ext cx="240536" cy="253404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3312633" y="4"/>
            <a:ext cx="1395600" cy="4131763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5282491" y="-6"/>
            <a:ext cx="1207055" cy="2551619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6925625" y="6"/>
            <a:ext cx="697103" cy="1887935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10433063" y="6"/>
            <a:ext cx="1147463" cy="4032469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590135" y="-6"/>
            <a:ext cx="1395600" cy="3233244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8014579" y="2"/>
            <a:ext cx="1395600" cy="3724503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962309" y="-1"/>
            <a:ext cx="697103" cy="367623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37592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 - Top drawing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668156" y="20"/>
            <a:ext cx="296141" cy="1284833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5405938" y="147"/>
            <a:ext cx="374804" cy="851608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688305" y="158"/>
            <a:ext cx="296140" cy="793313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3849762" y="109"/>
            <a:ext cx="340119" cy="1389391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1113403" y="146"/>
            <a:ext cx="347440" cy="745916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6466438" y="115"/>
            <a:ext cx="124285" cy="994037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932106" y="93"/>
            <a:ext cx="210244" cy="1559112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1090196" y="123230"/>
            <a:ext cx="115045" cy="131751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3191109" y="851685"/>
            <a:ext cx="131527" cy="138563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5931000" y="35139"/>
            <a:ext cx="156347" cy="179048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4609741" y="1205465"/>
            <a:ext cx="178744" cy="188307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4426940" y="355891"/>
            <a:ext cx="156347" cy="179024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653339" y="948552"/>
            <a:ext cx="131527" cy="138563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6495714" y="1437003"/>
            <a:ext cx="131511" cy="138547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2069859" y="46"/>
            <a:ext cx="763115" cy="1715221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3146978" y="40"/>
            <a:ext cx="660017" cy="941864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4045443" y="33"/>
            <a:ext cx="381176" cy="578975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5963309" y="57"/>
            <a:ext cx="627432" cy="1570252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1127997" y="57"/>
            <a:ext cx="763115" cy="1223895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4640883" y="61"/>
            <a:ext cx="763115" cy="1401848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784701" y="49"/>
            <a:ext cx="381176" cy="1466135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6802815" y="20"/>
            <a:ext cx="296141" cy="1284833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8822963" y="158"/>
            <a:ext cx="296140" cy="793313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9984421" y="109"/>
            <a:ext cx="340119" cy="1389391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7248061" y="146"/>
            <a:ext cx="347440" cy="745916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8066765" y="93"/>
            <a:ext cx="210244" cy="1559112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7224855" y="123230"/>
            <a:ext cx="115045" cy="131751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9325767" y="851685"/>
            <a:ext cx="131527" cy="138563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10744400" y="1205465"/>
            <a:ext cx="178744" cy="188307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10561599" y="355891"/>
            <a:ext cx="156347" cy="179024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6787998" y="948552"/>
            <a:ext cx="131527" cy="138563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8204517" y="46"/>
            <a:ext cx="763115" cy="1715221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9281637" y="40"/>
            <a:ext cx="660017" cy="941864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10180101" y="33"/>
            <a:ext cx="381176" cy="578975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7262656" y="57"/>
            <a:ext cx="763115" cy="1223895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10775541" y="61"/>
            <a:ext cx="763115" cy="1401848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6919360" y="49"/>
            <a:ext cx="381176" cy="1466135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360566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 - Color background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9833196" y="6028580"/>
            <a:ext cx="307745" cy="324208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11663324" y="3232669"/>
            <a:ext cx="307745" cy="324208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11540504" y="4886962"/>
            <a:ext cx="269161" cy="308221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10717507" y="1504119"/>
            <a:ext cx="226453" cy="238568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9066846" y="32"/>
            <a:ext cx="1313817" cy="2220913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11106926" y="2"/>
            <a:ext cx="1136321" cy="2986065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10415698" y="25"/>
            <a:ext cx="656252" cy="1529691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10691839" y="1"/>
            <a:ext cx="1080221" cy="4962791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9681330" y="1"/>
            <a:ext cx="1313817" cy="6147905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9746753" y="2409622"/>
            <a:ext cx="198068" cy="226828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8567374" y="0"/>
            <a:ext cx="1313817" cy="4014256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5210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849D-8FDE-4BF5-B71E-AB7CE7AFB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76D55-0B3C-4497-B34A-BCB4C0B19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5F88-C9E3-4FE8-81FD-2FA2A5CB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C066-CB17-4F6B-9D18-7E3109EEC88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4E73A-D5C4-44B6-84CD-645076E6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57A6A-7B4A-4D9C-904E-C7040BDE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10196946" y="-1"/>
            <a:ext cx="635407" cy="6529927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470421" y="-4"/>
            <a:ext cx="541587" cy="2053741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0618481" y="1"/>
            <a:ext cx="622016" cy="3800207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8249785" y="1"/>
            <a:ext cx="227296" cy="1759505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9151931" y="-1"/>
            <a:ext cx="384500" cy="4684989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2114433" y="2738000"/>
            <a:ext cx="6194800" cy="8412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64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2114433" y="3606800"/>
            <a:ext cx="6194800" cy="5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1067"/>
              </a:spcBef>
              <a:spcAft>
                <a:spcPts val="1067"/>
              </a:spcAft>
              <a:buClr>
                <a:schemeClr val="accent4"/>
              </a:buClr>
              <a:buSzPts val="3000"/>
              <a:buNone/>
              <a:defRPr sz="4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305525" y="2312800"/>
            <a:ext cx="2232400" cy="22324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-38801" y="2579524"/>
            <a:ext cx="1699200" cy="16992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" name="Google Shape;182;p3"/>
          <p:cNvGrpSpPr/>
          <p:nvPr/>
        </p:nvGrpSpPr>
        <p:grpSpPr>
          <a:xfrm>
            <a:off x="8995215" y="992318"/>
            <a:ext cx="240539" cy="253407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374453" y="4166627"/>
            <a:ext cx="285951" cy="327472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11649893" y="3741984"/>
            <a:ext cx="326916" cy="344405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11496663" y="6087416"/>
            <a:ext cx="285931" cy="327424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217664" y="2246018"/>
            <a:ext cx="240539" cy="253407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10286273" y="992330"/>
            <a:ext cx="240536" cy="253404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8869016" y="-9"/>
            <a:ext cx="1395600" cy="235916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11036091" y="-2"/>
            <a:ext cx="1207055" cy="3740915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10301791" y="2"/>
            <a:ext cx="697103" cy="2603023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10595063" y="-8"/>
            <a:ext cx="1147463" cy="6331381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9413868" y="9"/>
            <a:ext cx="1395600" cy="5532144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8014579" y="2"/>
            <a:ext cx="1395600" cy="3724503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9526662" y="5080221"/>
            <a:ext cx="210397" cy="240948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8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76933" y="709864"/>
            <a:ext cx="1490000" cy="14900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4"/>
          <p:cNvSpPr/>
          <p:nvPr/>
        </p:nvSpPr>
        <p:spPr>
          <a:xfrm>
            <a:off x="1093" y="887891"/>
            <a:ext cx="1134000" cy="11340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1038800" y="1261767"/>
            <a:ext cx="6846400" cy="46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4800"/>
            </a:lvl1pPr>
            <a:lvl2pPr marL="1219170" lvl="1" indent="-609585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4800"/>
            </a:lvl2pPr>
            <a:lvl3pPr marL="1828754" lvl="2" indent="-609585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4800"/>
            </a:lvl3pPr>
            <a:lvl4pPr marL="2438339" lvl="3" indent="-609585" rtl="0">
              <a:spcBef>
                <a:spcPts val="1067"/>
              </a:spcBef>
              <a:spcAft>
                <a:spcPts val="0"/>
              </a:spcAft>
              <a:buSzPts val="3600"/>
              <a:buChar char="●"/>
              <a:defRPr sz="4800"/>
            </a:lvl4pPr>
            <a:lvl5pPr marL="3047924" lvl="4" indent="-609585" rtl="0">
              <a:spcBef>
                <a:spcPts val="1067"/>
              </a:spcBef>
              <a:spcAft>
                <a:spcPts val="0"/>
              </a:spcAft>
              <a:buSzPts val="3600"/>
              <a:buChar char="○"/>
              <a:defRPr sz="4800"/>
            </a:lvl5pPr>
            <a:lvl6pPr marL="3657509" lvl="5" indent="-609585" rtl="0">
              <a:spcBef>
                <a:spcPts val="1067"/>
              </a:spcBef>
              <a:spcAft>
                <a:spcPts val="0"/>
              </a:spcAft>
              <a:buSzPts val="3600"/>
              <a:buChar char="■"/>
              <a:defRPr sz="4800"/>
            </a:lvl6pPr>
            <a:lvl7pPr marL="4267093" lvl="6" indent="-609585" rtl="0">
              <a:spcBef>
                <a:spcPts val="1067"/>
              </a:spcBef>
              <a:spcAft>
                <a:spcPts val="0"/>
              </a:spcAft>
              <a:buSzPts val="3600"/>
              <a:buChar char="●"/>
              <a:defRPr sz="4800"/>
            </a:lvl7pPr>
            <a:lvl8pPr marL="4876678" lvl="7" indent="-609585" rtl="0">
              <a:spcBef>
                <a:spcPts val="1067"/>
              </a:spcBef>
              <a:spcAft>
                <a:spcPts val="0"/>
              </a:spcAft>
              <a:buSzPts val="3600"/>
              <a:buChar char="○"/>
              <a:defRPr sz="4800"/>
            </a:lvl8pPr>
            <a:lvl9pPr marL="5486263" lvl="8" indent="-609585" rtl="0">
              <a:spcBef>
                <a:spcPts val="1067"/>
              </a:spcBef>
              <a:spcAft>
                <a:spcPts val="1067"/>
              </a:spcAft>
              <a:buSzPts val="3600"/>
              <a:buChar char="■"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4" name="Google Shape;304;p4"/>
          <p:cNvSpPr txBox="1"/>
          <p:nvPr/>
        </p:nvSpPr>
        <p:spPr>
          <a:xfrm>
            <a:off x="222937" y="1138737"/>
            <a:ext cx="665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8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306" name="Google Shape;306;p4"/>
          <p:cNvGrpSpPr/>
          <p:nvPr/>
        </p:nvGrpSpPr>
        <p:grpSpPr>
          <a:xfrm>
            <a:off x="8262574" y="-39"/>
            <a:ext cx="3980673" cy="6147288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50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⬩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432" name="Google Shape;432;p5"/>
          <p:cNvGrpSpPr/>
          <p:nvPr/>
        </p:nvGrpSpPr>
        <p:grpSpPr>
          <a:xfrm>
            <a:off x="8262574" y="-39"/>
            <a:ext cx="3980673" cy="6147288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371746" y="1098457"/>
            <a:ext cx="384501" cy="440356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91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937200" y="1906867"/>
            <a:ext cx="3526000" cy="40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×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4957931" y="1906867"/>
            <a:ext cx="3526000" cy="40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667"/>
            </a:lvl1pPr>
            <a:lvl2pPr marL="1219170" lvl="1" indent="-474121" rtl="0">
              <a:spcBef>
                <a:spcPts val="1067"/>
              </a:spcBef>
              <a:spcAft>
                <a:spcPts val="0"/>
              </a:spcAft>
              <a:buSzPts val="2000"/>
              <a:buChar char="×"/>
              <a:defRPr sz="2667"/>
            </a:lvl2pPr>
            <a:lvl3pPr marL="1828754" lvl="2" indent="-474121" rtl="0">
              <a:spcBef>
                <a:spcPts val="1067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067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067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067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067"/>
              </a:spcBef>
              <a:spcAft>
                <a:spcPts val="1067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566" name="Google Shape;566;p6"/>
          <p:cNvGrpSpPr/>
          <p:nvPr/>
        </p:nvGrpSpPr>
        <p:grpSpPr>
          <a:xfrm>
            <a:off x="371746" y="1098457"/>
            <a:ext cx="384501" cy="440356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8262574" y="-39"/>
            <a:ext cx="3980673" cy="6147288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79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937200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3831268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6725337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701" name="Google Shape;701;p7"/>
          <p:cNvGrpSpPr/>
          <p:nvPr/>
        </p:nvGrpSpPr>
        <p:grpSpPr>
          <a:xfrm>
            <a:off x="9066846" y="-39"/>
            <a:ext cx="3176401" cy="6147288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371746" y="1098457"/>
            <a:ext cx="384501" cy="440356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39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814" name="Google Shape;814;p8"/>
          <p:cNvGrpSpPr/>
          <p:nvPr/>
        </p:nvGrpSpPr>
        <p:grpSpPr>
          <a:xfrm>
            <a:off x="371746" y="1098457"/>
            <a:ext cx="384501" cy="440356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8262574" y="-39"/>
            <a:ext cx="3980673" cy="6147288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15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1140400" y="6121567"/>
            <a:ext cx="99112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831863" y="-4"/>
            <a:ext cx="331845" cy="1439768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8140825" y="-7"/>
            <a:ext cx="419975" cy="954244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5095439" y="-7"/>
            <a:ext cx="331831" cy="888923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6396926" y="-1"/>
            <a:ext cx="381109" cy="155683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3330558" y="-1"/>
            <a:ext cx="389313" cy="835813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9329073" y="2"/>
            <a:ext cx="139264" cy="111383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4247934" y="-5"/>
            <a:ext cx="235583" cy="1747016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3304724" y="137928"/>
            <a:ext cx="128911" cy="147629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5658969" y="954239"/>
            <a:ext cx="147377" cy="155263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8729408" y="39303"/>
            <a:ext cx="175197" cy="200637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7248815" y="1350774"/>
            <a:ext cx="200296" cy="211012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7044013" y="398712"/>
            <a:ext cx="175197" cy="200613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815172" y="1062789"/>
            <a:ext cx="147377" cy="155263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9362097" y="1610346"/>
            <a:ext cx="147363" cy="155247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4402574" y="-3"/>
            <a:ext cx="855084" cy="1921939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5609505" y="-1"/>
            <a:ext cx="739563" cy="1055377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6616253" y="-9"/>
            <a:ext cx="427115" cy="648753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8765260" y="4"/>
            <a:ext cx="703051" cy="1759497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3347199" y="10"/>
            <a:ext cx="855084" cy="137139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7283455" y="8"/>
            <a:ext cx="855084" cy="1570797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962528" y="1"/>
            <a:ext cx="427115" cy="1642832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93426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9066846" y="-39"/>
            <a:ext cx="3176401" cy="6147288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70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37200" y="1906864"/>
            <a:ext cx="75468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152AE258-7EFE-4AC0-A919-4E83B5B3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51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yg19d@my.f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xtlD6oiEsrcGhdgL2Ju4RXGr6HnR_nAcxgQ_iPQnph8/edit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2A425F4-CE2A-4856-BBBB-2B532A52A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5140" y="4355520"/>
            <a:ext cx="7121719" cy="1757603"/>
          </a:xfrm>
        </p:spPr>
        <p:txBody>
          <a:bodyPr/>
          <a:lstStyle/>
          <a:p>
            <a:r>
              <a:rPr lang="en-US" sz="11500" dirty="0"/>
              <a:t>STEM TA Panel</a:t>
            </a:r>
          </a:p>
        </p:txBody>
      </p:sp>
    </p:spTree>
    <p:extLst>
      <p:ext uri="{BB962C8B-B14F-4D97-AF65-F5344CB8AC3E}">
        <p14:creationId xmlns:p14="http://schemas.microsoft.com/office/powerpoint/2010/main" val="274452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762A-F18B-4D75-816B-F149C0AED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161" y="190009"/>
            <a:ext cx="6194800" cy="841200"/>
          </a:xfrm>
        </p:spPr>
        <p:txBody>
          <a:bodyPr/>
          <a:lstStyle/>
          <a:p>
            <a:pPr algn="ctr"/>
            <a:r>
              <a:rPr lang="en-US" dirty="0"/>
              <a:t>Wisdom Bombs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5F9F2-A65E-4419-8451-76512D6A0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950" y="1329159"/>
            <a:ext cx="6194800" cy="52052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effective presentations</a:t>
            </a:r>
          </a:p>
          <a:p>
            <a:pPr marL="76200" indent="0"/>
            <a:r>
              <a:rPr lang="en-US" dirty="0"/>
              <a:t>	</a:t>
            </a:r>
            <a:r>
              <a:rPr lang="en-US" sz="1800" dirty="0"/>
              <a:t>reduce hierarchy of slides by pictorial representations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76200" indent="0"/>
            <a:endParaRPr lang="en-US" sz="18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371575-42A8-49DA-856B-739107C2D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61" y="2381150"/>
            <a:ext cx="6521785" cy="39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5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0A7FEE-AE17-4D29-A23D-EA8669091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433" y="657546"/>
            <a:ext cx="6194800" cy="57740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an active learning environment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Flipped classroom (Works in graduate level courses)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Pre-class quiz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have a grading philosophy</a:t>
            </a:r>
          </a:p>
          <a:p>
            <a:pPr marL="76200" indent="0"/>
            <a:r>
              <a:rPr lang="en-US" dirty="0"/>
              <a:t>	</a:t>
            </a:r>
            <a:r>
              <a:rPr lang="en-US" sz="1800" dirty="0"/>
              <a:t>Be clear on the set of directions for each type of 	questions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6F392E-3511-434A-8572-A31620E8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90" y="4909542"/>
            <a:ext cx="8509437" cy="1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5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914B6C-566B-42E3-9B1B-F197D7E82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433" y="616449"/>
            <a:ext cx="6194800" cy="57432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Project- based learning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 timely and helpful grading feedback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available in-person and by email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Actively communicate with other TAs and your curator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4B80569-8D11-46B2-B321-69190550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33" y="1271173"/>
            <a:ext cx="5689892" cy="1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AAAE83-E484-4B9E-8193-608B8EB6F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433" y="657545"/>
            <a:ext cx="6194800" cy="54453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 learning tips to students</a:t>
            </a:r>
          </a:p>
          <a:p>
            <a:pPr marL="76200" indent="0"/>
            <a:r>
              <a:rPr lang="en-US" dirty="0"/>
              <a:t>	</a:t>
            </a:r>
            <a:r>
              <a:rPr lang="en-US" sz="1800" dirty="0"/>
              <a:t>Making flashcards</a:t>
            </a:r>
          </a:p>
          <a:p>
            <a:pPr marL="76200" indent="0"/>
            <a:r>
              <a:rPr lang="en-US" sz="1800" dirty="0"/>
              <a:t>	Tabulate the complex information</a:t>
            </a:r>
          </a:p>
          <a:p>
            <a:pPr marL="76200" indent="0"/>
            <a:endParaRPr lang="en-US" sz="1800" dirty="0"/>
          </a:p>
          <a:p>
            <a:pPr marL="4191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Be an active teacher in a classroom</a:t>
            </a:r>
          </a:p>
          <a:p>
            <a:pPr marL="4191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BDE4F"/>
              </a:solidFill>
              <a:effectLst/>
              <a:uLnTx/>
              <a:uFillTx/>
              <a:latin typeface="Encode Sans Semi Condensed Light"/>
              <a:sym typeface="Encode Sans Semi Condensed Light"/>
            </a:endParaRPr>
          </a:p>
          <a:p>
            <a:pPr marL="4191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Give out candy on first day</a:t>
            </a:r>
          </a:p>
          <a:p>
            <a:pPr marL="4191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EBDE4F"/>
              </a:solidFill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Balance between daily tasks (research, coursework etc.) and TA responsibilities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Encode Sans Semi Condensed Ligh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Lab preparations and meetings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Encode Sans Semi Condensed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	Time spent teaching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Encode Sans Semi Condensed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	Grading</a:t>
            </a:r>
          </a:p>
          <a:p>
            <a:pPr marL="76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Encode Sans Semi Condensed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	Office hours and emails</a:t>
            </a:r>
          </a:p>
          <a:p>
            <a:pPr marL="4191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BDE4F"/>
              </a:solidFill>
              <a:effectLst/>
              <a:uLnTx/>
              <a:uFillTx/>
              <a:latin typeface="Encode Sans Semi Condensed Light"/>
              <a:sym typeface="Encode Sans Semi Condensed Light"/>
            </a:endParaRPr>
          </a:p>
          <a:p>
            <a:pPr marL="76200" indent="0"/>
            <a:endParaRPr lang="en-US" sz="1800" dirty="0"/>
          </a:p>
          <a:p>
            <a:pPr marL="76200" indent="0"/>
            <a:r>
              <a:rPr lang="en-US" sz="18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5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4CA04D-165B-4496-88CE-279B225C1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240" y="287676"/>
            <a:ext cx="6413118" cy="3141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 studies</a:t>
            </a:r>
          </a:p>
          <a:p>
            <a:pPr marL="76200" indent="0"/>
            <a:r>
              <a:rPr lang="en-US" dirty="0"/>
              <a:t>	</a:t>
            </a:r>
            <a:r>
              <a:rPr lang="en-US" sz="1800" dirty="0"/>
              <a:t>Develops their skills in problem solving and analytical tools</a:t>
            </a:r>
          </a:p>
          <a:p>
            <a:pPr marL="76200" indent="0"/>
            <a:r>
              <a:rPr lang="en-US" sz="1800" dirty="0"/>
              <a:t>	Encourage students to follow a systematic approach-</a:t>
            </a:r>
          </a:p>
          <a:p>
            <a:pPr marL="76200" indent="0"/>
            <a:r>
              <a:rPr lang="en-US" sz="1800" dirty="0"/>
              <a:t>		What is the issue?</a:t>
            </a:r>
          </a:p>
          <a:p>
            <a:pPr marL="76200" indent="0"/>
            <a:r>
              <a:rPr lang="en-US" sz="1800" dirty="0"/>
              <a:t>		What is the goal of the analysis?</a:t>
            </a:r>
          </a:p>
          <a:p>
            <a:pPr marL="76200" indent="0"/>
            <a:r>
              <a:rPr lang="en-US" sz="1800" dirty="0"/>
              <a:t>		What is the context of the problem?</a:t>
            </a:r>
          </a:p>
          <a:p>
            <a:pPr marL="76200" indent="0"/>
            <a:r>
              <a:rPr lang="en-US" sz="1800" dirty="0"/>
              <a:t>		What are the key facts to be considered?</a:t>
            </a:r>
          </a:p>
          <a:p>
            <a:pPr marL="76200" indent="0"/>
            <a:r>
              <a:rPr lang="en-US" sz="1800" dirty="0"/>
              <a:t>		What alternatives are available, and which one 			would you recommend?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7E8946E3-BAFA-46DB-BC58-15CF3D0A0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8" y="3428999"/>
            <a:ext cx="8547539" cy="29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7CF581F-CD5C-4D32-9EAA-B810804E3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35843" r="15112" b="2651"/>
          <a:stretch/>
        </p:blipFill>
        <p:spPr>
          <a:xfrm>
            <a:off x="2578814" y="606175"/>
            <a:ext cx="5208997" cy="386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153183-30C4-4E5B-A2B9-6E5E2102F96B}"/>
              </a:ext>
            </a:extLst>
          </p:cNvPr>
          <p:cNvSpPr txBox="1"/>
          <p:nvPr/>
        </p:nvSpPr>
        <p:spPr>
          <a:xfrm>
            <a:off x="2809981" y="5137078"/>
            <a:ext cx="474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565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354CFF4-1202-4ABB-921B-4410AEA7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77" y="704261"/>
            <a:ext cx="1876425" cy="2428875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FB895E5-DED4-4F50-9458-3C8FB205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57" y="732514"/>
            <a:ext cx="1743075" cy="261937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69688C7-AE56-4660-AA23-0FDAD996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49" y="3800743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5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6713-CA81-474E-94CB-F9C97E8CD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215" y="168558"/>
            <a:ext cx="6194800" cy="8412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8DF4D-976F-45EA-9AE0-7928DB4CB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4317" y="1189005"/>
            <a:ext cx="4635687" cy="31877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Yashika Garg (she/her/hers)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yg19d@my.fsu.edu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year Cell and Molecular Biology PhD candidate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Teaching assistant for the last 5 years (2 at FSU)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2021-22 PIE Associate</a:t>
            </a:r>
          </a:p>
        </p:txBody>
      </p:sp>
      <p:pic>
        <p:nvPicPr>
          <p:cNvPr id="4" name="Picture 3" descr="A person standing next to a tree&#10;&#10;Description automatically generated with low confidence">
            <a:extLst>
              <a:ext uri="{FF2B5EF4-FFF2-40B4-BE49-F238E27FC236}">
                <a16:creationId xmlns:a16="http://schemas.microsoft.com/office/drawing/2014/main" id="{3FC83C2E-AD34-4ECF-B4BC-633122382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27" b="4669"/>
          <a:stretch/>
        </p:blipFill>
        <p:spPr>
          <a:xfrm>
            <a:off x="404688" y="180809"/>
            <a:ext cx="2627590" cy="2529592"/>
          </a:xfrm>
          <a:prstGeom prst="rect">
            <a:avLst/>
          </a:prstGeom>
        </p:spPr>
      </p:pic>
      <p:pic>
        <p:nvPicPr>
          <p:cNvPr id="5" name="Picture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196B9ADF-B452-45A3-9333-E99BFC693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92" y="3955548"/>
            <a:ext cx="6908402" cy="2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58D9-0645-4027-8EA0-73D6DB790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498" y="210557"/>
            <a:ext cx="6194800" cy="841200"/>
          </a:xfrm>
        </p:spPr>
        <p:txBody>
          <a:bodyPr/>
          <a:lstStyle/>
          <a:p>
            <a:pPr algn="ctr"/>
            <a:r>
              <a:rPr lang="en-US" dirty="0"/>
              <a:t>What Is STEM?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E4635-1C20-4AF6-A6CB-C9918FA08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819" y="1952660"/>
            <a:ext cx="6194800" cy="4006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SCIENCE- Discover and describe</a:t>
            </a:r>
          </a:p>
          <a:p>
            <a:pPr marL="76200" indent="0"/>
            <a:r>
              <a:rPr lang="en-US" sz="1800" dirty="0"/>
              <a:t>	A better understanding of life (What 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TECHNOLOGY- Invent and innovate</a:t>
            </a:r>
          </a:p>
          <a:p>
            <a:pPr marL="76200" indent="0"/>
            <a:r>
              <a:rPr lang="en-US" sz="1800" dirty="0"/>
              <a:t>	How the natural world can be improved?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ENGINEERING- Control, modify, or design materials, processes, and systems</a:t>
            </a:r>
          </a:p>
          <a:p>
            <a:pPr marL="76200" indent="0"/>
            <a:r>
              <a:rPr lang="en-US" sz="1800" dirty="0"/>
              <a:t>	What could be?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MATHEMATICS- Symbolic language for representing reality</a:t>
            </a:r>
          </a:p>
          <a:p>
            <a:pPr marL="76200" indent="0"/>
            <a:r>
              <a:rPr lang="en-US" sz="1800" dirty="0"/>
              <a:t>	Makes sense of the world with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8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ED90-1B27-4F70-948F-C91D9ECA1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06" y="1124957"/>
            <a:ext cx="6194800" cy="841200"/>
          </a:xfrm>
        </p:spPr>
        <p:txBody>
          <a:bodyPr/>
          <a:lstStyle/>
          <a:p>
            <a:pPr algn="ctr"/>
            <a:r>
              <a:rPr lang="en-US" dirty="0"/>
              <a:t>Characteristics of a great STEM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930A8-2CD0-4B99-AA6F-91A3402BB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61" y="2198670"/>
            <a:ext cx="5948737" cy="41618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 to the link:</a:t>
            </a:r>
          </a:p>
          <a:p>
            <a:r>
              <a:rPr lang="en-US" dirty="0">
                <a:hlinkClick r:id="rId2"/>
              </a:rPr>
              <a:t>https://jamboard.google.com/d/1xtlD6oiEsrcGhdgL2Ju4RXGr6HnR_nAcxgQ_iPQnph8/edit?usp=sharing</a:t>
            </a: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Click on sticky notes on your left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Write your opinion in the sticky note, save it, drag the sticky note box and place it in the right category.</a:t>
            </a:r>
          </a:p>
        </p:txBody>
      </p:sp>
    </p:spTree>
    <p:extLst>
      <p:ext uri="{BB962C8B-B14F-4D97-AF65-F5344CB8AC3E}">
        <p14:creationId xmlns:p14="http://schemas.microsoft.com/office/powerpoint/2010/main" val="309233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A9E726-0B67-4593-B48B-7AA3E3848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433" y="472611"/>
            <a:ext cx="6194800" cy="581517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Focuses on real-world issues and problems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76200" indent="0" algn="just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F07CAB-8972-46E6-A61C-19592EDE5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8" y="1053871"/>
            <a:ext cx="5042159" cy="3352972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86B8351-6324-44A4-8357-F120E682B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34" y="3267903"/>
            <a:ext cx="4931389" cy="3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1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9B7F4A-C942-4427-A2C2-C8282EB95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4982" y="535136"/>
            <a:ext cx="6194800" cy="51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Guided by engineering design process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8AC258-3FFA-42F9-A7BD-56E93769D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825544"/>
              </p:ext>
            </p:extLst>
          </p:nvPr>
        </p:nvGraphicFramePr>
        <p:xfrm>
          <a:off x="809376" y="1345765"/>
          <a:ext cx="8128000" cy="472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40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02630C-CC87-4A68-83D7-D6BDA693D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6476" y="545101"/>
            <a:ext cx="6511255" cy="9446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multiple right answers when variables are manipulated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42E779D-F83B-4090-89F4-45F1E71AD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01" y="2181755"/>
            <a:ext cx="6140766" cy="29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8B0870-28F3-4324-B690-DA2533B32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432" y="637569"/>
            <a:ext cx="6194800" cy="51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Helps developing Scientific Explanations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5413C925-1BC2-4875-A28D-8352B941B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2881"/>
          <a:stretch/>
        </p:blipFill>
        <p:spPr>
          <a:xfrm rot="5400000">
            <a:off x="32502" y="1985515"/>
            <a:ext cx="5189370" cy="4156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8B9C16-9302-42C5-AEC6-DDFAE1FDE9F7}"/>
              </a:ext>
            </a:extLst>
          </p:cNvPr>
          <p:cNvSpPr txBox="1"/>
          <p:nvPr/>
        </p:nvSpPr>
        <p:spPr>
          <a:xfrm>
            <a:off x="5291191" y="2537717"/>
            <a:ext cx="240073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CLAIM</a:t>
            </a:r>
          </a:p>
          <a:p>
            <a:pPr marL="762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tabLst/>
              <a:defRPr/>
            </a:pPr>
            <a:endParaRPr lang="en-US" sz="2000" dirty="0">
              <a:solidFill>
                <a:srgbClr val="EBDE4F"/>
              </a:solidFill>
              <a:latin typeface="Encode Sans Semi Condensed Light"/>
              <a:sym typeface="Encode Sans Semi Condensed Light"/>
            </a:endParaRPr>
          </a:p>
          <a:p>
            <a:pPr marL="762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EVIDENCE</a:t>
            </a:r>
          </a:p>
          <a:p>
            <a:pPr marL="762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tabLst/>
              <a:defRPr/>
            </a:pPr>
            <a:endParaRPr lang="en-US" sz="2000" dirty="0">
              <a:solidFill>
                <a:srgbClr val="EBDE4F"/>
              </a:solidFill>
              <a:latin typeface="Encode Sans Semi Condensed Light"/>
              <a:sym typeface="Encode Sans Semi Condensed Light"/>
            </a:endParaRPr>
          </a:p>
          <a:p>
            <a:pPr marL="762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REASONING</a:t>
            </a:r>
          </a:p>
          <a:p>
            <a:pPr marL="762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tabLst/>
              <a:defRPr/>
            </a:pPr>
            <a:endParaRPr lang="en-US" sz="2000" dirty="0">
              <a:solidFill>
                <a:srgbClr val="EBDE4F"/>
              </a:solidFill>
              <a:latin typeface="Encode Sans Semi Condensed Light"/>
              <a:sym typeface="Encode Sans Semi Condensed Light"/>
            </a:endParaRPr>
          </a:p>
          <a:p>
            <a:pPr marL="762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DE4F"/>
              </a:buClr>
              <a:buSzPts val="24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BDE4F"/>
                </a:solidFill>
                <a:effectLst/>
                <a:uLnTx/>
                <a:uFillTx/>
                <a:latin typeface="Encode Sans Semi Condensed Light"/>
                <a:sym typeface="Encode Sans Semi Condensed Light"/>
              </a:rPr>
              <a:t>REBUTTAL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36558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Ephesus · SlidesCarnival</Template>
  <TotalTime>558</TotalTime>
  <Words>435</Words>
  <Application>Microsoft Office PowerPoint</Application>
  <PresentationFormat>Widescreen</PresentationFormat>
  <Paragraphs>94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Amatic SC</vt:lpstr>
      <vt:lpstr>Arial</vt:lpstr>
      <vt:lpstr>Calibri</vt:lpstr>
      <vt:lpstr>Encode Sans Semi Condensed</vt:lpstr>
      <vt:lpstr>Encode Sans Semi Condensed Light</vt:lpstr>
      <vt:lpstr>Ephesus template</vt:lpstr>
      <vt:lpstr>STEM TA Panel</vt:lpstr>
      <vt:lpstr>PowerPoint Presentation</vt:lpstr>
      <vt:lpstr>ABOUT ME</vt:lpstr>
      <vt:lpstr>What Is STEM?</vt:lpstr>
      <vt:lpstr>Characteristics of a great STEM Lesson</vt:lpstr>
      <vt:lpstr>PowerPoint Presentation</vt:lpstr>
      <vt:lpstr>PowerPoint Presentation</vt:lpstr>
      <vt:lpstr>PowerPoint Presentation</vt:lpstr>
      <vt:lpstr>PowerPoint Presentation</vt:lpstr>
      <vt:lpstr>Wisdom Bombs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TA Panel</dc:title>
  <dc:creator>Yashika Garg</dc:creator>
  <cp:lastModifiedBy>Yashika Garg</cp:lastModifiedBy>
  <cp:revision>2</cp:revision>
  <dcterms:created xsi:type="dcterms:W3CDTF">2021-10-04T18:43:21Z</dcterms:created>
  <dcterms:modified xsi:type="dcterms:W3CDTF">2021-10-05T04:04:12Z</dcterms:modified>
</cp:coreProperties>
</file>