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  <p:sldMasterId id="2147483912" r:id="rId2"/>
  </p:sldMasterIdLst>
  <p:notesMasterIdLst>
    <p:notesMasterId r:id="rId14"/>
  </p:notesMasterIdLst>
  <p:sldIdLst>
    <p:sldId id="270" r:id="rId3"/>
    <p:sldId id="268" r:id="rId4"/>
    <p:sldId id="267" r:id="rId5"/>
    <p:sldId id="265" r:id="rId6"/>
    <p:sldId id="266" r:id="rId7"/>
    <p:sldId id="437" r:id="rId8"/>
    <p:sldId id="438" r:id="rId9"/>
    <p:sldId id="439" r:id="rId10"/>
    <p:sldId id="440" r:id="rId11"/>
    <p:sldId id="441" r:id="rId12"/>
    <p:sldId id="43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5630"/>
    <a:srgbClr val="661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535211-4E03-20E7-AFDF-35AE7AE551D6}" v="159" dt="2022-10-05T17:49:26.321"/>
    <p1510:client id="{4EF7A45F-29E7-6D2D-07BE-3D0FADA1F1F0}" v="1" dt="2022-10-05T17:14:47.835"/>
    <p1510:client id="{6BF6E70E-5F70-BECF-E2BB-A3BF855CAF33}" v="3" dt="2022-10-05T17:16:01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29"/>
    <p:restoredTop sz="80375" autoAdjust="0"/>
  </p:normalViewPr>
  <p:slideViewPr>
    <p:cSldViewPr>
      <p:cViewPr varScale="1">
        <p:scale>
          <a:sx n="91" d="100"/>
          <a:sy n="91" d="100"/>
        </p:scale>
        <p:origin x="178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Storace" userId="13c57f83-6c97-4e49-952c-803934e40247" providerId="ADAL" clId="{5EE3C4AF-0DA6-4C06-A5EE-EBA9A98D15A1}"/>
    <pc:docChg chg="custSel addSld modSld">
      <pc:chgData name="Julia Storace" userId="13c57f83-6c97-4e49-952c-803934e40247" providerId="ADAL" clId="{5EE3C4AF-0DA6-4C06-A5EE-EBA9A98D15A1}" dt="2022-07-11T18:21:07.469" v="36" actId="20577"/>
      <pc:docMkLst>
        <pc:docMk/>
      </pc:docMkLst>
      <pc:sldChg chg="modSp new mod">
        <pc:chgData name="Julia Storace" userId="13c57f83-6c97-4e49-952c-803934e40247" providerId="ADAL" clId="{5EE3C4AF-0DA6-4C06-A5EE-EBA9A98D15A1}" dt="2022-07-11T18:21:07.469" v="36" actId="20577"/>
        <pc:sldMkLst>
          <pc:docMk/>
          <pc:sldMk cId="1506721084" sldId="442"/>
        </pc:sldMkLst>
        <pc:spChg chg="mod">
          <ac:chgData name="Julia Storace" userId="13c57f83-6c97-4e49-952c-803934e40247" providerId="ADAL" clId="{5EE3C4AF-0DA6-4C06-A5EE-EBA9A98D15A1}" dt="2022-07-11T18:21:07.469" v="36" actId="20577"/>
          <ac:spMkLst>
            <pc:docMk/>
            <pc:sldMk cId="1506721084" sldId="442"/>
            <ac:spMk id="2" creationId="{7945DCF6-6D9B-7CD2-D18D-68D39D0768A4}"/>
          </ac:spMkLst>
        </pc:spChg>
      </pc:sldChg>
    </pc:docChg>
  </pc:docChgLst>
  <pc:docChgLst>
    <pc:chgData name="Julia Storace" userId="13c57f83-6c97-4e49-952c-803934e40247" providerId="ADAL" clId="{B1F5AB91-281B-47EE-96A8-676679408F07}"/>
    <pc:docChg chg="undo custSel addSld delSld modSld">
      <pc:chgData name="Julia Storace" userId="13c57f83-6c97-4e49-952c-803934e40247" providerId="ADAL" clId="{B1F5AB91-281B-47EE-96A8-676679408F07}" dt="2022-04-13T15:39:09.402" v="4338" actId="20577"/>
      <pc:docMkLst>
        <pc:docMk/>
      </pc:docMkLst>
      <pc:sldChg chg="modSp mod modNotesTx">
        <pc:chgData name="Julia Storace" userId="13c57f83-6c97-4e49-952c-803934e40247" providerId="ADAL" clId="{B1F5AB91-281B-47EE-96A8-676679408F07}" dt="2022-04-13T15:37:40.425" v="4311" actId="20577"/>
        <pc:sldMkLst>
          <pc:docMk/>
          <pc:sldMk cId="120565082" sldId="266"/>
        </pc:sldMkLst>
        <pc:spChg chg="mod">
          <ac:chgData name="Julia Storace" userId="13c57f83-6c97-4e49-952c-803934e40247" providerId="ADAL" clId="{B1F5AB91-281B-47EE-96A8-676679408F07}" dt="2022-04-13T15:37:40.425" v="4311" actId="20577"/>
          <ac:spMkLst>
            <pc:docMk/>
            <pc:sldMk cId="120565082" sldId="266"/>
            <ac:spMk id="14" creationId="{00000000-0000-0000-0000-000000000000}"/>
          </ac:spMkLst>
        </pc:spChg>
      </pc:sldChg>
      <pc:sldChg chg="del">
        <pc:chgData name="Julia Storace" userId="13c57f83-6c97-4e49-952c-803934e40247" providerId="ADAL" clId="{B1F5AB91-281B-47EE-96A8-676679408F07}" dt="2022-04-12T15:32:57.927" v="45" actId="2696"/>
        <pc:sldMkLst>
          <pc:docMk/>
          <pc:sldMk cId="337757262" sldId="269"/>
        </pc:sldMkLst>
      </pc:sldChg>
      <pc:sldChg chg="modNotesTx">
        <pc:chgData name="Julia Storace" userId="13c57f83-6c97-4e49-952c-803934e40247" providerId="ADAL" clId="{B1F5AB91-281B-47EE-96A8-676679408F07}" dt="2022-04-13T15:37:05.119" v="4308" actId="20577"/>
        <pc:sldMkLst>
          <pc:docMk/>
          <pc:sldMk cId="1771708315" sldId="270"/>
        </pc:sldMkLst>
      </pc:sldChg>
      <pc:sldChg chg="modSp del mod">
        <pc:chgData name="Julia Storace" userId="13c57f83-6c97-4e49-952c-803934e40247" providerId="ADAL" clId="{B1F5AB91-281B-47EE-96A8-676679408F07}" dt="2022-04-12T15:32:54.401" v="44" actId="2696"/>
        <pc:sldMkLst>
          <pc:docMk/>
          <pc:sldMk cId="1320116548" sldId="407"/>
        </pc:sldMkLst>
        <pc:spChg chg="mod">
          <ac:chgData name="Julia Storace" userId="13c57f83-6c97-4e49-952c-803934e40247" providerId="ADAL" clId="{B1F5AB91-281B-47EE-96A8-676679408F07}" dt="2022-04-12T15:32:32.217" v="43" actId="255"/>
          <ac:spMkLst>
            <pc:docMk/>
            <pc:sldMk cId="1320116548" sldId="407"/>
            <ac:spMk id="2" creationId="{760FA2AF-B811-45F6-929D-F759D2A5B668}"/>
          </ac:spMkLst>
        </pc:spChg>
        <pc:spChg chg="mod">
          <ac:chgData name="Julia Storace" userId="13c57f83-6c97-4e49-952c-803934e40247" providerId="ADAL" clId="{B1F5AB91-281B-47EE-96A8-676679408F07}" dt="2022-04-12T15:31:40.218" v="35" actId="27636"/>
          <ac:spMkLst>
            <pc:docMk/>
            <pc:sldMk cId="1320116548" sldId="407"/>
            <ac:spMk id="6" creationId="{00000000-0000-0000-0000-000000000000}"/>
          </ac:spMkLst>
        </pc:spChg>
      </pc:sldChg>
      <pc:sldChg chg="modSp mod">
        <pc:chgData name="Julia Storace" userId="13c57f83-6c97-4e49-952c-803934e40247" providerId="ADAL" clId="{B1F5AB91-281B-47EE-96A8-676679408F07}" dt="2022-04-13T15:36:29.497" v="4307" actId="20577"/>
        <pc:sldMkLst>
          <pc:docMk/>
          <pc:sldMk cId="301191293" sldId="435"/>
        </pc:sldMkLst>
        <pc:spChg chg="mod">
          <ac:chgData name="Julia Storace" userId="13c57f83-6c97-4e49-952c-803934e40247" providerId="ADAL" clId="{B1F5AB91-281B-47EE-96A8-676679408F07}" dt="2022-04-13T15:36:29.497" v="4307" actId="20577"/>
          <ac:spMkLst>
            <pc:docMk/>
            <pc:sldMk cId="301191293" sldId="435"/>
            <ac:spMk id="2" creationId="{5F3C0FA8-5115-4F9A-8BBE-82F3DBF99826}"/>
          </ac:spMkLst>
        </pc:spChg>
      </pc:sldChg>
      <pc:sldChg chg="new del">
        <pc:chgData name="Julia Storace" userId="13c57f83-6c97-4e49-952c-803934e40247" providerId="ADAL" clId="{B1F5AB91-281B-47EE-96A8-676679408F07}" dt="2022-04-12T15:34:05.719" v="53" actId="2696"/>
        <pc:sldMkLst>
          <pc:docMk/>
          <pc:sldMk cId="406508611" sldId="436"/>
        </pc:sldMkLst>
      </pc:sldChg>
      <pc:sldChg chg="add del">
        <pc:chgData name="Julia Storace" userId="13c57f83-6c97-4e49-952c-803934e40247" providerId="ADAL" clId="{B1F5AB91-281B-47EE-96A8-676679408F07}" dt="2022-04-12T15:33:47.425" v="51" actId="2696"/>
        <pc:sldMkLst>
          <pc:docMk/>
          <pc:sldMk cId="2626128315" sldId="436"/>
        </pc:sldMkLst>
      </pc:sldChg>
      <pc:sldChg chg="new del">
        <pc:chgData name="Julia Storace" userId="13c57f83-6c97-4e49-952c-803934e40247" providerId="ADAL" clId="{B1F5AB91-281B-47EE-96A8-676679408F07}" dt="2022-04-12T15:33:13.509" v="47" actId="2696"/>
        <pc:sldMkLst>
          <pc:docMk/>
          <pc:sldMk cId="3051062378" sldId="436"/>
        </pc:sldMkLst>
      </pc:sldChg>
      <pc:sldChg chg="modSp new del mod">
        <pc:chgData name="Julia Storace" userId="13c57f83-6c97-4e49-952c-803934e40247" providerId="ADAL" clId="{B1F5AB91-281B-47EE-96A8-676679408F07}" dt="2022-04-12T15:42:44.083" v="151" actId="2696"/>
        <pc:sldMkLst>
          <pc:docMk/>
          <pc:sldMk cId="3483599780" sldId="436"/>
        </pc:sldMkLst>
        <pc:spChg chg="mod">
          <ac:chgData name="Julia Storace" userId="13c57f83-6c97-4e49-952c-803934e40247" providerId="ADAL" clId="{B1F5AB91-281B-47EE-96A8-676679408F07}" dt="2022-04-12T15:40:42.193" v="98" actId="20577"/>
          <ac:spMkLst>
            <pc:docMk/>
            <pc:sldMk cId="3483599780" sldId="436"/>
            <ac:spMk id="2" creationId="{A084184C-B525-48B0-8501-4DD563AC6B50}"/>
          </ac:spMkLst>
        </pc:spChg>
      </pc:sldChg>
      <pc:sldChg chg="addSp modSp add mod">
        <pc:chgData name="Julia Storace" userId="13c57f83-6c97-4e49-952c-803934e40247" providerId="ADAL" clId="{B1F5AB91-281B-47EE-96A8-676679408F07}" dt="2022-04-13T15:38:03.867" v="4312" actId="255"/>
        <pc:sldMkLst>
          <pc:docMk/>
          <pc:sldMk cId="1008264441" sldId="437"/>
        </pc:sldMkLst>
        <pc:spChg chg="mod">
          <ac:chgData name="Julia Storace" userId="13c57f83-6c97-4e49-952c-803934e40247" providerId="ADAL" clId="{B1F5AB91-281B-47EE-96A8-676679408F07}" dt="2022-04-12T18:36:46.377" v="1494" actId="14100"/>
          <ac:spMkLst>
            <pc:docMk/>
            <pc:sldMk cId="1008264441" sldId="437"/>
            <ac:spMk id="11" creationId="{00000000-0000-0000-0000-000000000000}"/>
          </ac:spMkLst>
        </pc:spChg>
        <pc:spChg chg="mod">
          <ac:chgData name="Julia Storace" userId="13c57f83-6c97-4e49-952c-803934e40247" providerId="ADAL" clId="{B1F5AB91-281B-47EE-96A8-676679408F07}" dt="2022-04-13T15:38:03.867" v="4312" actId="255"/>
          <ac:spMkLst>
            <pc:docMk/>
            <pc:sldMk cId="1008264441" sldId="437"/>
            <ac:spMk id="14" creationId="{00000000-0000-0000-0000-000000000000}"/>
          </ac:spMkLst>
        </pc:spChg>
        <pc:picChg chg="add mod">
          <ac:chgData name="Julia Storace" userId="13c57f83-6c97-4e49-952c-803934e40247" providerId="ADAL" clId="{B1F5AB91-281B-47EE-96A8-676679408F07}" dt="2022-04-12T18:39:44.563" v="1726" actId="1076"/>
          <ac:picMkLst>
            <pc:docMk/>
            <pc:sldMk cId="1008264441" sldId="437"/>
            <ac:picMk id="2" creationId="{2DFCEEFB-737D-439A-B535-F55A3C060F43}"/>
          </ac:picMkLst>
        </pc:picChg>
      </pc:sldChg>
      <pc:sldChg chg="addSp modSp add mod">
        <pc:chgData name="Julia Storace" userId="13c57f83-6c97-4e49-952c-803934e40247" providerId="ADAL" clId="{B1F5AB91-281B-47EE-96A8-676679408F07}" dt="2022-04-13T15:34:17.153" v="4272" actId="2711"/>
        <pc:sldMkLst>
          <pc:docMk/>
          <pc:sldMk cId="445963491" sldId="438"/>
        </pc:sldMkLst>
        <pc:spChg chg="mod">
          <ac:chgData name="Julia Storace" userId="13c57f83-6c97-4e49-952c-803934e40247" providerId="ADAL" clId="{B1F5AB91-281B-47EE-96A8-676679408F07}" dt="2022-04-12T18:46:10.267" v="2021" actId="255"/>
          <ac:spMkLst>
            <pc:docMk/>
            <pc:sldMk cId="445963491" sldId="438"/>
            <ac:spMk id="11" creationId="{00000000-0000-0000-0000-000000000000}"/>
          </ac:spMkLst>
        </pc:spChg>
        <pc:spChg chg="mod">
          <ac:chgData name="Julia Storace" userId="13c57f83-6c97-4e49-952c-803934e40247" providerId="ADAL" clId="{B1F5AB91-281B-47EE-96A8-676679408F07}" dt="2022-04-13T15:34:17.153" v="4272" actId="2711"/>
          <ac:spMkLst>
            <pc:docMk/>
            <pc:sldMk cId="445963491" sldId="438"/>
            <ac:spMk id="14" creationId="{00000000-0000-0000-0000-000000000000}"/>
          </ac:spMkLst>
        </pc:spChg>
        <pc:picChg chg="add mod">
          <ac:chgData name="Julia Storace" userId="13c57f83-6c97-4e49-952c-803934e40247" providerId="ADAL" clId="{B1F5AB91-281B-47EE-96A8-676679408F07}" dt="2022-04-13T14:23:46.809" v="2592" actId="14100"/>
          <ac:picMkLst>
            <pc:docMk/>
            <pc:sldMk cId="445963491" sldId="438"/>
            <ac:picMk id="2" creationId="{52FF22EC-727A-45F4-A972-356D3B872B43}"/>
          </ac:picMkLst>
        </pc:picChg>
      </pc:sldChg>
      <pc:sldChg chg="addSp delSp modSp add mod">
        <pc:chgData name="Julia Storace" userId="13c57f83-6c97-4e49-952c-803934e40247" providerId="ADAL" clId="{B1F5AB91-281B-47EE-96A8-676679408F07}" dt="2022-04-13T14:54:24.744" v="2636" actId="962"/>
        <pc:sldMkLst>
          <pc:docMk/>
          <pc:sldMk cId="303857556" sldId="439"/>
        </pc:sldMkLst>
        <pc:spChg chg="mod">
          <ac:chgData name="Julia Storace" userId="13c57f83-6c97-4e49-952c-803934e40247" providerId="ADAL" clId="{B1F5AB91-281B-47EE-96A8-676679408F07}" dt="2022-04-13T14:53:09.830" v="2622" actId="255"/>
          <ac:spMkLst>
            <pc:docMk/>
            <pc:sldMk cId="303857556" sldId="439"/>
            <ac:spMk id="11" creationId="{00000000-0000-0000-0000-000000000000}"/>
          </ac:spMkLst>
        </pc:spChg>
        <pc:spChg chg="mod">
          <ac:chgData name="Julia Storace" userId="13c57f83-6c97-4e49-952c-803934e40247" providerId="ADAL" clId="{B1F5AB91-281B-47EE-96A8-676679408F07}" dt="2022-04-13T14:49:50.924" v="2618" actId="5793"/>
          <ac:spMkLst>
            <pc:docMk/>
            <pc:sldMk cId="303857556" sldId="439"/>
            <ac:spMk id="14" creationId="{00000000-0000-0000-0000-000000000000}"/>
          </ac:spMkLst>
        </pc:spChg>
        <pc:picChg chg="del mod">
          <ac:chgData name="Julia Storace" userId="13c57f83-6c97-4e49-952c-803934e40247" providerId="ADAL" clId="{B1F5AB91-281B-47EE-96A8-676679408F07}" dt="2022-04-13T14:46:45.563" v="2595" actId="478"/>
          <ac:picMkLst>
            <pc:docMk/>
            <pc:sldMk cId="303857556" sldId="439"/>
            <ac:picMk id="2" creationId="{52FF22EC-727A-45F4-A972-356D3B872B43}"/>
          </ac:picMkLst>
        </pc:picChg>
        <pc:picChg chg="add mod">
          <ac:chgData name="Julia Storace" userId="13c57f83-6c97-4e49-952c-803934e40247" providerId="ADAL" clId="{B1F5AB91-281B-47EE-96A8-676679408F07}" dt="2022-04-13T14:54:24.744" v="2636" actId="962"/>
          <ac:picMkLst>
            <pc:docMk/>
            <pc:sldMk cId="303857556" sldId="439"/>
            <ac:picMk id="3" creationId="{207124F4-6CA7-43D9-9A6D-C66FABAF3E10}"/>
          </ac:picMkLst>
        </pc:picChg>
      </pc:sldChg>
      <pc:sldChg chg="addSp delSp modSp add mod setBg">
        <pc:chgData name="Julia Storace" userId="13c57f83-6c97-4e49-952c-803934e40247" providerId="ADAL" clId="{B1F5AB91-281B-47EE-96A8-676679408F07}" dt="2022-04-13T15:39:09.402" v="4338" actId="20577"/>
        <pc:sldMkLst>
          <pc:docMk/>
          <pc:sldMk cId="1353751541" sldId="440"/>
        </pc:sldMkLst>
        <pc:spChg chg="mod">
          <ac:chgData name="Julia Storace" userId="13c57f83-6c97-4e49-952c-803934e40247" providerId="ADAL" clId="{B1F5AB91-281B-47EE-96A8-676679408F07}" dt="2022-04-13T15:34:00.617" v="4270" actId="255"/>
          <ac:spMkLst>
            <pc:docMk/>
            <pc:sldMk cId="1353751541" sldId="440"/>
            <ac:spMk id="11" creationId="{00000000-0000-0000-0000-000000000000}"/>
          </ac:spMkLst>
        </pc:spChg>
        <pc:spChg chg="mod">
          <ac:chgData name="Julia Storace" userId="13c57f83-6c97-4e49-952c-803934e40247" providerId="ADAL" clId="{B1F5AB91-281B-47EE-96A8-676679408F07}" dt="2022-04-13T15:39:09.402" v="4338" actId="20577"/>
          <ac:spMkLst>
            <pc:docMk/>
            <pc:sldMk cId="1353751541" sldId="440"/>
            <ac:spMk id="14" creationId="{00000000-0000-0000-0000-000000000000}"/>
          </ac:spMkLst>
        </pc:spChg>
        <pc:spChg chg="add">
          <ac:chgData name="Julia Storace" userId="13c57f83-6c97-4e49-952c-803934e40247" providerId="ADAL" clId="{B1F5AB91-281B-47EE-96A8-676679408F07}" dt="2022-04-13T15:14:59.558" v="3238" actId="26606"/>
          <ac:spMkLst>
            <pc:docMk/>
            <pc:sldMk cId="1353751541" sldId="440"/>
            <ac:spMk id="19" creationId="{394842B0-684D-44CC-B4BC-D13331CFD290}"/>
          </ac:spMkLst>
        </pc:spChg>
        <pc:spChg chg="add">
          <ac:chgData name="Julia Storace" userId="13c57f83-6c97-4e49-952c-803934e40247" providerId="ADAL" clId="{B1F5AB91-281B-47EE-96A8-676679408F07}" dt="2022-04-13T15:14:59.558" v="3238" actId="26606"/>
          <ac:spMkLst>
            <pc:docMk/>
            <pc:sldMk cId="1353751541" sldId="440"/>
            <ac:spMk id="21" creationId="{4C2A3DC3-F495-4B99-9FF3-3FB30D63235E}"/>
          </ac:spMkLst>
        </pc:spChg>
        <pc:picChg chg="add mod">
          <ac:chgData name="Julia Storace" userId="13c57f83-6c97-4e49-952c-803934e40247" providerId="ADAL" clId="{B1F5AB91-281B-47EE-96A8-676679408F07}" dt="2022-04-13T15:18:13.770" v="3387" actId="14100"/>
          <ac:picMkLst>
            <pc:docMk/>
            <pc:sldMk cId="1353751541" sldId="440"/>
            <ac:picMk id="2" creationId="{F7F6517A-3091-4F14-9656-4A8DE6B0BF21}"/>
          </ac:picMkLst>
        </pc:picChg>
        <pc:picChg chg="del">
          <ac:chgData name="Julia Storace" userId="13c57f83-6c97-4e49-952c-803934e40247" providerId="ADAL" clId="{B1F5AB91-281B-47EE-96A8-676679408F07}" dt="2022-04-13T14:55:01.467" v="2638" actId="478"/>
          <ac:picMkLst>
            <pc:docMk/>
            <pc:sldMk cId="1353751541" sldId="440"/>
            <ac:picMk id="3" creationId="{207124F4-6CA7-43D9-9A6D-C66FABAF3E10}"/>
          </ac:picMkLst>
        </pc:picChg>
        <pc:picChg chg="add mod ord">
          <ac:chgData name="Julia Storace" userId="13c57f83-6c97-4e49-952c-803934e40247" providerId="ADAL" clId="{B1F5AB91-281B-47EE-96A8-676679408F07}" dt="2022-04-13T15:14:59.558" v="3238" actId="26606"/>
          <ac:picMkLst>
            <pc:docMk/>
            <pc:sldMk cId="1353751541" sldId="440"/>
            <ac:picMk id="9" creationId="{00000000-0000-0000-0000-000000000000}"/>
          </ac:picMkLst>
        </pc:picChg>
        <pc:picChg chg="mod ord">
          <ac:chgData name="Julia Storace" userId="13c57f83-6c97-4e49-952c-803934e40247" providerId="ADAL" clId="{B1F5AB91-281B-47EE-96A8-676679408F07}" dt="2022-04-13T15:18:20.410" v="3389" actId="14100"/>
          <ac:picMkLst>
            <pc:docMk/>
            <pc:sldMk cId="1353751541" sldId="440"/>
            <ac:picMk id="10" creationId="{00000000-0000-0000-0000-000000000000}"/>
          </ac:picMkLst>
        </pc:picChg>
      </pc:sldChg>
      <pc:sldChg chg="modSp new mod">
        <pc:chgData name="Julia Storace" userId="13c57f83-6c97-4e49-952c-803934e40247" providerId="ADAL" clId="{B1F5AB91-281B-47EE-96A8-676679408F07}" dt="2022-04-13T15:35:27.001" v="4291" actId="20577"/>
        <pc:sldMkLst>
          <pc:docMk/>
          <pc:sldMk cId="1954588811" sldId="441"/>
        </pc:sldMkLst>
        <pc:spChg chg="mod">
          <ac:chgData name="Julia Storace" userId="13c57f83-6c97-4e49-952c-803934e40247" providerId="ADAL" clId="{B1F5AB91-281B-47EE-96A8-676679408F07}" dt="2022-04-13T15:31:23.077" v="4254" actId="2711"/>
          <ac:spMkLst>
            <pc:docMk/>
            <pc:sldMk cId="1954588811" sldId="441"/>
            <ac:spMk id="2" creationId="{2FD25E72-7C98-4499-B9EC-2398D1DD4B7B}"/>
          </ac:spMkLst>
        </pc:spChg>
        <pc:spChg chg="mod">
          <ac:chgData name="Julia Storace" userId="13c57f83-6c97-4e49-952c-803934e40247" providerId="ADAL" clId="{B1F5AB91-281B-47EE-96A8-676679408F07}" dt="2022-04-13T15:35:27.001" v="4291" actId="20577"/>
          <ac:spMkLst>
            <pc:docMk/>
            <pc:sldMk cId="1954588811" sldId="441"/>
            <ac:spMk id="3" creationId="{D9BBB5CD-EE4E-4889-97AF-C6C2B56F7C6F}"/>
          </ac:spMkLst>
        </pc:spChg>
      </pc:sldChg>
    </pc:docChg>
  </pc:docChgLst>
  <pc:docChgLst>
    <pc:chgData name="Julia Storace" userId="S::jstorace@fsu.edu::13c57f83-6c97-4e49-952c-803934e40247" providerId="AD" clId="Web-{4EF7A45F-29E7-6D2D-07BE-3D0FADA1F1F0}"/>
    <pc:docChg chg="modSld">
      <pc:chgData name="Julia Storace" userId="S::jstorace@fsu.edu::13c57f83-6c97-4e49-952c-803934e40247" providerId="AD" clId="Web-{4EF7A45F-29E7-6D2D-07BE-3D0FADA1F1F0}" dt="2022-10-05T17:14:47.835" v="0"/>
      <pc:docMkLst>
        <pc:docMk/>
      </pc:docMkLst>
      <pc:sldChg chg="delSp">
        <pc:chgData name="Julia Storace" userId="S::jstorace@fsu.edu::13c57f83-6c97-4e49-952c-803934e40247" providerId="AD" clId="Web-{4EF7A45F-29E7-6D2D-07BE-3D0FADA1F1F0}" dt="2022-10-05T17:14:47.835" v="0"/>
        <pc:sldMkLst>
          <pc:docMk/>
          <pc:sldMk cId="881932848" sldId="268"/>
        </pc:sldMkLst>
        <pc:picChg chg="del">
          <ac:chgData name="Julia Storace" userId="S::jstorace@fsu.edu::13c57f83-6c97-4e49-952c-803934e40247" providerId="AD" clId="Web-{4EF7A45F-29E7-6D2D-07BE-3D0FADA1F1F0}" dt="2022-10-05T17:14:47.835" v="0"/>
          <ac:picMkLst>
            <pc:docMk/>
            <pc:sldMk cId="881932848" sldId="268"/>
            <ac:picMk id="2" creationId="{00000000-0000-0000-0000-000000000000}"/>
          </ac:picMkLst>
        </pc:picChg>
      </pc:sldChg>
    </pc:docChg>
  </pc:docChgLst>
  <pc:docChgLst>
    <pc:chgData name="Julia Storace" userId="S::jstorace@fsu.edu::13c57f83-6c97-4e49-952c-803934e40247" providerId="AD" clId="Web-{6BF6E70E-5F70-BECF-E2BB-A3BF855CAF33}"/>
    <pc:docChg chg="modSld">
      <pc:chgData name="Julia Storace" userId="S::jstorace@fsu.edu::13c57f83-6c97-4e49-952c-803934e40247" providerId="AD" clId="Web-{6BF6E70E-5F70-BECF-E2BB-A3BF855CAF33}" dt="2022-10-05T17:16:01.660" v="2" actId="14100"/>
      <pc:docMkLst>
        <pc:docMk/>
      </pc:docMkLst>
      <pc:sldChg chg="addSp modSp">
        <pc:chgData name="Julia Storace" userId="S::jstorace@fsu.edu::13c57f83-6c97-4e49-952c-803934e40247" providerId="AD" clId="Web-{6BF6E70E-5F70-BECF-E2BB-A3BF855CAF33}" dt="2022-10-05T17:16:01.660" v="2" actId="14100"/>
        <pc:sldMkLst>
          <pc:docMk/>
          <pc:sldMk cId="881932848" sldId="268"/>
        </pc:sldMkLst>
        <pc:spChg chg="add mod">
          <ac:chgData name="Julia Storace" userId="S::jstorace@fsu.edu::13c57f83-6c97-4e49-952c-803934e40247" providerId="AD" clId="Web-{6BF6E70E-5F70-BECF-E2BB-A3BF855CAF33}" dt="2022-10-05T17:16:01.660" v="2" actId="14100"/>
          <ac:spMkLst>
            <pc:docMk/>
            <pc:sldMk cId="881932848" sldId="268"/>
            <ac:spMk id="2" creationId="{8CD2BA8B-CF78-E417-486D-8C6656FE4031}"/>
          </ac:spMkLst>
        </pc:spChg>
      </pc:sldChg>
    </pc:docChg>
  </pc:docChgLst>
  <pc:docChgLst>
    <pc:chgData name="Julia Storace" userId="S::jstorace@fsu.edu::13c57f83-6c97-4e49-952c-803934e40247" providerId="AD" clId="Web-{4A535211-4E03-20E7-AFDF-35AE7AE551D6}"/>
    <pc:docChg chg="addSld delSld modSld sldOrd">
      <pc:chgData name="Julia Storace" userId="S::jstorace@fsu.edu::13c57f83-6c97-4e49-952c-803934e40247" providerId="AD" clId="Web-{4A535211-4E03-20E7-AFDF-35AE7AE551D6}" dt="2022-10-05T17:49:24.383" v="167" actId="20577"/>
      <pc:docMkLst>
        <pc:docMk/>
      </pc:docMkLst>
      <pc:sldChg chg="modSp">
        <pc:chgData name="Julia Storace" userId="S::jstorace@fsu.edu::13c57f83-6c97-4e49-952c-803934e40247" providerId="AD" clId="Web-{4A535211-4E03-20E7-AFDF-35AE7AE551D6}" dt="2022-10-05T17:36:38.538" v="26" actId="20577"/>
        <pc:sldMkLst>
          <pc:docMk/>
          <pc:sldMk cId="120565082" sldId="266"/>
        </pc:sldMkLst>
        <pc:spChg chg="mod">
          <ac:chgData name="Julia Storace" userId="S::jstorace@fsu.edu::13c57f83-6c97-4e49-952c-803934e40247" providerId="AD" clId="Web-{4A535211-4E03-20E7-AFDF-35AE7AE551D6}" dt="2022-10-05T17:36:38.538" v="26" actId="20577"/>
          <ac:spMkLst>
            <pc:docMk/>
            <pc:sldMk cId="120565082" sldId="266"/>
            <ac:spMk id="14" creationId="{00000000-0000-0000-0000-000000000000}"/>
          </ac:spMkLst>
        </pc:spChg>
      </pc:sldChg>
      <pc:sldChg chg="addSp modSp">
        <pc:chgData name="Julia Storace" userId="S::jstorace@fsu.edu::13c57f83-6c97-4e49-952c-803934e40247" providerId="AD" clId="Web-{4A535211-4E03-20E7-AFDF-35AE7AE551D6}" dt="2022-10-05T17:34:55.411" v="16" actId="14100"/>
        <pc:sldMkLst>
          <pc:docMk/>
          <pc:sldMk cId="881932848" sldId="268"/>
        </pc:sldMkLst>
        <pc:spChg chg="mod">
          <ac:chgData name="Julia Storace" userId="S::jstorace@fsu.edu::13c57f83-6c97-4e49-952c-803934e40247" providerId="AD" clId="Web-{4A535211-4E03-20E7-AFDF-35AE7AE551D6}" dt="2022-10-05T17:34:55.411" v="16" actId="14100"/>
          <ac:spMkLst>
            <pc:docMk/>
            <pc:sldMk cId="881932848" sldId="268"/>
            <ac:spMk id="16" creationId="{00000000-0000-0000-0000-000000000000}"/>
          </ac:spMkLst>
        </pc:spChg>
        <pc:picChg chg="add mod">
          <ac:chgData name="Julia Storace" userId="S::jstorace@fsu.edu::13c57f83-6c97-4e49-952c-803934e40247" providerId="AD" clId="Web-{4A535211-4E03-20E7-AFDF-35AE7AE551D6}" dt="2022-10-05T17:34:32.942" v="13" actId="14100"/>
          <ac:picMkLst>
            <pc:docMk/>
            <pc:sldMk cId="881932848" sldId="268"/>
            <ac:picMk id="3" creationId="{7130FE29-0002-2461-1D90-3002DDA33A3E}"/>
          </ac:picMkLst>
        </pc:picChg>
      </pc:sldChg>
      <pc:sldChg chg="modSp">
        <pc:chgData name="Julia Storace" userId="S::jstorace@fsu.edu::13c57f83-6c97-4e49-952c-803934e40247" providerId="AD" clId="Web-{4A535211-4E03-20E7-AFDF-35AE7AE551D6}" dt="2022-10-05T17:42:19.280" v="60" actId="20577"/>
        <pc:sldMkLst>
          <pc:docMk/>
          <pc:sldMk cId="445963491" sldId="438"/>
        </pc:sldMkLst>
        <pc:spChg chg="mod">
          <ac:chgData name="Julia Storace" userId="S::jstorace@fsu.edu::13c57f83-6c97-4e49-952c-803934e40247" providerId="AD" clId="Web-{4A535211-4E03-20E7-AFDF-35AE7AE551D6}" dt="2022-10-05T17:42:19.280" v="60" actId="20577"/>
          <ac:spMkLst>
            <pc:docMk/>
            <pc:sldMk cId="445963491" sldId="438"/>
            <ac:spMk id="14" creationId="{00000000-0000-0000-0000-000000000000}"/>
          </ac:spMkLst>
        </pc:spChg>
        <pc:picChg chg="mod">
          <ac:chgData name="Julia Storace" userId="S::jstorace@fsu.edu::13c57f83-6c97-4e49-952c-803934e40247" providerId="AD" clId="Web-{4A535211-4E03-20E7-AFDF-35AE7AE551D6}" dt="2022-10-05T17:38:06.290" v="35" actId="14100"/>
          <ac:picMkLst>
            <pc:docMk/>
            <pc:sldMk cId="445963491" sldId="438"/>
            <ac:picMk id="2" creationId="{52FF22EC-727A-45F4-A972-356D3B872B43}"/>
          </ac:picMkLst>
        </pc:picChg>
      </pc:sldChg>
      <pc:sldChg chg="addSp delSp modSp">
        <pc:chgData name="Julia Storace" userId="S::jstorace@fsu.edu::13c57f83-6c97-4e49-952c-803934e40247" providerId="AD" clId="Web-{4A535211-4E03-20E7-AFDF-35AE7AE551D6}" dt="2022-10-05T17:49:24.383" v="167" actId="20577"/>
        <pc:sldMkLst>
          <pc:docMk/>
          <pc:sldMk cId="1353751541" sldId="440"/>
        </pc:sldMkLst>
        <pc:spChg chg="mod ord">
          <ac:chgData name="Julia Storace" userId="S::jstorace@fsu.edu::13c57f83-6c97-4e49-952c-803934e40247" providerId="AD" clId="Web-{4A535211-4E03-20E7-AFDF-35AE7AE551D6}" dt="2022-10-05T17:43:33.782" v="86"/>
          <ac:spMkLst>
            <pc:docMk/>
            <pc:sldMk cId="1353751541" sldId="440"/>
            <ac:spMk id="11" creationId="{00000000-0000-0000-0000-000000000000}"/>
          </ac:spMkLst>
        </pc:spChg>
        <pc:spChg chg="mod ord">
          <ac:chgData name="Julia Storace" userId="S::jstorace@fsu.edu::13c57f83-6c97-4e49-952c-803934e40247" providerId="AD" clId="Web-{4A535211-4E03-20E7-AFDF-35AE7AE551D6}" dt="2022-10-05T17:49:24.383" v="167" actId="20577"/>
          <ac:spMkLst>
            <pc:docMk/>
            <pc:sldMk cId="1353751541" sldId="440"/>
            <ac:spMk id="14" creationId="{00000000-0000-0000-0000-000000000000}"/>
          </ac:spMkLst>
        </pc:spChg>
        <pc:spChg chg="del">
          <ac:chgData name="Julia Storace" userId="S::jstorace@fsu.edu::13c57f83-6c97-4e49-952c-803934e40247" providerId="AD" clId="Web-{4A535211-4E03-20E7-AFDF-35AE7AE551D6}" dt="2022-10-05T17:43:13.172" v="83"/>
          <ac:spMkLst>
            <pc:docMk/>
            <pc:sldMk cId="1353751541" sldId="440"/>
            <ac:spMk id="19" creationId="{394842B0-684D-44CC-B4BC-D13331CFD290}"/>
          </ac:spMkLst>
        </pc:spChg>
        <pc:spChg chg="del">
          <ac:chgData name="Julia Storace" userId="S::jstorace@fsu.edu::13c57f83-6c97-4e49-952c-803934e40247" providerId="AD" clId="Web-{4A535211-4E03-20E7-AFDF-35AE7AE551D6}" dt="2022-10-05T17:43:13.172" v="83"/>
          <ac:spMkLst>
            <pc:docMk/>
            <pc:sldMk cId="1353751541" sldId="440"/>
            <ac:spMk id="21" creationId="{4C2A3DC3-F495-4B99-9FF3-3FB30D63235E}"/>
          </ac:spMkLst>
        </pc:spChg>
        <pc:spChg chg="add">
          <ac:chgData name="Julia Storace" userId="S::jstorace@fsu.edu::13c57f83-6c97-4e49-952c-803934e40247" providerId="AD" clId="Web-{4A535211-4E03-20E7-AFDF-35AE7AE551D6}" dt="2022-10-05T17:43:13.172" v="83"/>
          <ac:spMkLst>
            <pc:docMk/>
            <pc:sldMk cId="1353751541" sldId="440"/>
            <ac:spMk id="26" creationId="{231BF440-39FA-4087-84CC-2EEC0BBDAF29}"/>
          </ac:spMkLst>
        </pc:spChg>
        <pc:spChg chg="add">
          <ac:chgData name="Julia Storace" userId="S::jstorace@fsu.edu::13c57f83-6c97-4e49-952c-803934e40247" providerId="AD" clId="Web-{4A535211-4E03-20E7-AFDF-35AE7AE551D6}" dt="2022-10-05T17:43:13.172" v="83"/>
          <ac:spMkLst>
            <pc:docMk/>
            <pc:sldMk cId="1353751541" sldId="440"/>
            <ac:spMk id="28" creationId="{F04E4CBA-303B-48BD-8451-C2701CB0EEBF}"/>
          </ac:spMkLst>
        </pc:spChg>
        <pc:spChg chg="add">
          <ac:chgData name="Julia Storace" userId="S::jstorace@fsu.edu::13c57f83-6c97-4e49-952c-803934e40247" providerId="AD" clId="Web-{4A535211-4E03-20E7-AFDF-35AE7AE551D6}" dt="2022-10-05T17:43:13.172" v="83"/>
          <ac:spMkLst>
            <pc:docMk/>
            <pc:sldMk cId="1353751541" sldId="440"/>
            <ac:spMk id="30" creationId="{F6CA58B3-AFCC-4A40-9882-50D5080879B0}"/>
          </ac:spMkLst>
        </pc:spChg>
        <pc:spChg chg="add">
          <ac:chgData name="Julia Storace" userId="S::jstorace@fsu.edu::13c57f83-6c97-4e49-952c-803934e40247" providerId="AD" clId="Web-{4A535211-4E03-20E7-AFDF-35AE7AE551D6}" dt="2022-10-05T17:43:13.172" v="83"/>
          <ac:spMkLst>
            <pc:docMk/>
            <pc:sldMk cId="1353751541" sldId="440"/>
            <ac:spMk id="32" creationId="{75C56826-D4E5-42ED-8529-079651CB3005}"/>
          </ac:spMkLst>
        </pc:spChg>
        <pc:spChg chg="add">
          <ac:chgData name="Julia Storace" userId="S::jstorace@fsu.edu::13c57f83-6c97-4e49-952c-803934e40247" providerId="AD" clId="Web-{4A535211-4E03-20E7-AFDF-35AE7AE551D6}" dt="2022-10-05T17:43:13.172" v="83"/>
          <ac:spMkLst>
            <pc:docMk/>
            <pc:sldMk cId="1353751541" sldId="440"/>
            <ac:spMk id="34" creationId="{82095FCE-EF05-4443-B97A-85DEE3A5CA17}"/>
          </ac:spMkLst>
        </pc:spChg>
        <pc:spChg chg="add">
          <ac:chgData name="Julia Storace" userId="S::jstorace@fsu.edu::13c57f83-6c97-4e49-952c-803934e40247" providerId="AD" clId="Web-{4A535211-4E03-20E7-AFDF-35AE7AE551D6}" dt="2022-10-05T17:43:13.172" v="83"/>
          <ac:spMkLst>
            <pc:docMk/>
            <pc:sldMk cId="1353751541" sldId="440"/>
            <ac:spMk id="36" creationId="{CA00AE6B-AA30-4CF8-BA6F-339B780AD76C}"/>
          </ac:spMkLst>
        </pc:spChg>
        <pc:picChg chg="mod">
          <ac:chgData name="Julia Storace" userId="S::jstorace@fsu.edu::13c57f83-6c97-4e49-952c-803934e40247" providerId="AD" clId="Web-{4A535211-4E03-20E7-AFDF-35AE7AE551D6}" dt="2022-10-05T17:43:13.172" v="83"/>
          <ac:picMkLst>
            <pc:docMk/>
            <pc:sldMk cId="1353751541" sldId="440"/>
            <ac:picMk id="2" creationId="{F7F6517A-3091-4F14-9656-4A8DE6B0BF21}"/>
          </ac:picMkLst>
        </pc:picChg>
        <pc:picChg chg="mod">
          <ac:chgData name="Julia Storace" userId="S::jstorace@fsu.edu::13c57f83-6c97-4e49-952c-803934e40247" providerId="AD" clId="Web-{4A535211-4E03-20E7-AFDF-35AE7AE551D6}" dt="2022-10-05T17:43:13.172" v="83"/>
          <ac:picMkLst>
            <pc:docMk/>
            <pc:sldMk cId="1353751541" sldId="440"/>
            <ac:picMk id="9" creationId="{00000000-0000-0000-0000-000000000000}"/>
          </ac:picMkLst>
        </pc:picChg>
        <pc:picChg chg="mod">
          <ac:chgData name="Julia Storace" userId="S::jstorace@fsu.edu::13c57f83-6c97-4e49-952c-803934e40247" providerId="AD" clId="Web-{4A535211-4E03-20E7-AFDF-35AE7AE551D6}" dt="2022-10-05T17:43:13.172" v="83"/>
          <ac:picMkLst>
            <pc:docMk/>
            <pc:sldMk cId="1353751541" sldId="440"/>
            <ac:picMk id="10" creationId="{00000000-0000-0000-0000-000000000000}"/>
          </ac:picMkLst>
        </pc:picChg>
      </pc:sldChg>
      <pc:sldChg chg="addSp modSp mod setBg">
        <pc:chgData name="Julia Storace" userId="S::jstorace@fsu.edu::13c57f83-6c97-4e49-952c-803934e40247" providerId="AD" clId="Web-{4A535211-4E03-20E7-AFDF-35AE7AE551D6}" dt="2022-10-05T17:40:37.059" v="57" actId="20577"/>
        <pc:sldMkLst>
          <pc:docMk/>
          <pc:sldMk cId="1954588811" sldId="441"/>
        </pc:sldMkLst>
        <pc:spChg chg="mod">
          <ac:chgData name="Julia Storace" userId="S::jstorace@fsu.edu::13c57f83-6c97-4e49-952c-803934e40247" providerId="AD" clId="Web-{4A535211-4E03-20E7-AFDF-35AE7AE551D6}" dt="2022-10-05T17:39:26.104" v="51"/>
          <ac:spMkLst>
            <pc:docMk/>
            <pc:sldMk cId="1954588811" sldId="441"/>
            <ac:spMk id="2" creationId="{2FD25E72-7C98-4499-B9EC-2398D1DD4B7B}"/>
          </ac:spMkLst>
        </pc:spChg>
        <pc:spChg chg="mod">
          <ac:chgData name="Julia Storace" userId="S::jstorace@fsu.edu::13c57f83-6c97-4e49-952c-803934e40247" providerId="AD" clId="Web-{4A535211-4E03-20E7-AFDF-35AE7AE551D6}" dt="2022-10-05T17:40:37.059" v="57" actId="20577"/>
          <ac:spMkLst>
            <pc:docMk/>
            <pc:sldMk cId="1954588811" sldId="441"/>
            <ac:spMk id="3" creationId="{D9BBB5CD-EE4E-4889-97AF-C6C2B56F7C6F}"/>
          </ac:spMkLst>
        </pc:spChg>
        <pc:picChg chg="add">
          <ac:chgData name="Julia Storace" userId="S::jstorace@fsu.edu::13c57f83-6c97-4e49-952c-803934e40247" providerId="AD" clId="Web-{4A535211-4E03-20E7-AFDF-35AE7AE551D6}" dt="2022-10-05T17:39:26.104" v="51"/>
          <ac:picMkLst>
            <pc:docMk/>
            <pc:sldMk cId="1954588811" sldId="441"/>
            <ac:picMk id="5" creationId="{01851FBC-5A83-4E3D-3FE2-BB76298DDE5B}"/>
          </ac:picMkLst>
        </pc:picChg>
        <pc:cxnChg chg="add">
          <ac:chgData name="Julia Storace" userId="S::jstorace@fsu.edu::13c57f83-6c97-4e49-952c-803934e40247" providerId="AD" clId="Web-{4A535211-4E03-20E7-AFDF-35AE7AE551D6}" dt="2022-10-05T17:39:26.104" v="51"/>
          <ac:cxnSpMkLst>
            <pc:docMk/>
            <pc:sldMk cId="1954588811" sldId="441"/>
            <ac:cxnSpMk id="9" creationId="{A7F400EE-A8A5-48AF-B4D6-291B52C6F0B0}"/>
          </ac:cxnSpMkLst>
        </pc:cxnChg>
      </pc:sldChg>
      <pc:sldChg chg="del">
        <pc:chgData name="Julia Storace" userId="S::jstorace@fsu.edu::13c57f83-6c97-4e49-952c-803934e40247" providerId="AD" clId="Web-{4A535211-4E03-20E7-AFDF-35AE7AE551D6}" dt="2022-10-05T17:36:58.383" v="27"/>
        <pc:sldMkLst>
          <pc:docMk/>
          <pc:sldMk cId="1506721084" sldId="442"/>
        </pc:sldMkLst>
      </pc:sldChg>
      <pc:sldChg chg="new del ord">
        <pc:chgData name="Julia Storace" userId="S::jstorace@fsu.edu::13c57f83-6c97-4e49-952c-803934e40247" providerId="AD" clId="Web-{4A535211-4E03-20E7-AFDF-35AE7AE551D6}" dt="2022-10-05T17:33:06.534" v="3"/>
        <pc:sldMkLst>
          <pc:docMk/>
          <pc:sldMk cId="1286128848" sldId="443"/>
        </pc:sldMkLst>
      </pc:sldChg>
      <pc:sldChg chg="add del replId">
        <pc:chgData name="Julia Storace" userId="S::jstorace@fsu.edu::13c57f83-6c97-4e49-952c-803934e40247" providerId="AD" clId="Web-{4A535211-4E03-20E7-AFDF-35AE7AE551D6}" dt="2022-10-05T17:33:08.831" v="4"/>
        <pc:sldMkLst>
          <pc:docMk/>
          <pc:sldMk cId="1443183974" sldId="44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DDDB6-43C2-4552-A1A0-87400E7C5458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370F7-75C9-4C36-A226-9F6E36FDC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54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6F277-F025-4BFD-B579-202E4D38C6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9029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370F7-75C9-4C36-A226-9F6E36FDCD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64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398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CAPS Services  Free, Confidential (What that means)</a:t>
            </a:r>
          </a:p>
          <a:p>
            <a:r>
              <a:rPr lang="en-US" baseline="0" dirty="0"/>
              <a:t>Hours, Location, Walk-Ins, Telephone, Individual, Groups, Couples (one must be enrolled)</a:t>
            </a:r>
          </a:p>
          <a:p>
            <a:r>
              <a:rPr lang="en-US" baseline="0" dirty="0"/>
              <a:t>EAP for staff 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18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87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website </a:t>
            </a:r>
          </a:p>
        </p:txBody>
      </p:sp>
    </p:spTree>
    <p:extLst>
      <p:ext uri="{BB962C8B-B14F-4D97-AF65-F5344CB8AC3E}">
        <p14:creationId xmlns:p14="http://schemas.microsoft.com/office/powerpoint/2010/main" val="1045412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website </a:t>
            </a:r>
          </a:p>
        </p:txBody>
      </p:sp>
    </p:spTree>
    <p:extLst>
      <p:ext uri="{BB962C8B-B14F-4D97-AF65-F5344CB8AC3E}">
        <p14:creationId xmlns:p14="http://schemas.microsoft.com/office/powerpoint/2010/main" val="1921592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website </a:t>
            </a:r>
          </a:p>
        </p:txBody>
      </p:sp>
    </p:spTree>
    <p:extLst>
      <p:ext uri="{BB962C8B-B14F-4D97-AF65-F5344CB8AC3E}">
        <p14:creationId xmlns:p14="http://schemas.microsoft.com/office/powerpoint/2010/main" val="2707247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website </a:t>
            </a:r>
          </a:p>
        </p:txBody>
      </p:sp>
    </p:spTree>
    <p:extLst>
      <p:ext uri="{BB962C8B-B14F-4D97-AF65-F5344CB8AC3E}">
        <p14:creationId xmlns:p14="http://schemas.microsoft.com/office/powerpoint/2010/main" val="3625039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website </a:t>
            </a:r>
          </a:p>
        </p:txBody>
      </p:sp>
    </p:spTree>
    <p:extLst>
      <p:ext uri="{BB962C8B-B14F-4D97-AF65-F5344CB8AC3E}">
        <p14:creationId xmlns:p14="http://schemas.microsoft.com/office/powerpoint/2010/main" val="3413074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2BE9-023C-4827-9A6D-41782BDCFB3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93FB-596D-4579-9AEE-F4E048AADC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2BE9-023C-4827-9A6D-41782BDCFB3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93FB-596D-4579-9AEE-F4E048AADC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2BE9-023C-4827-9A6D-41782BDCFB3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93FB-596D-4579-9AEE-F4E048AADC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AD0FE-ECCB-4C1F-ABA8-B157F3E2C4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27F5D-8BE7-4CD3-8C2F-207471F0F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94292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AD0FE-ECCB-4C1F-ABA8-B157F3E2C4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27F5D-8BE7-4CD3-8C2F-207471F0F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760404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AD0FE-ECCB-4C1F-ABA8-B157F3E2C4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27F5D-8BE7-4CD3-8C2F-207471F0F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32696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AD0FE-ECCB-4C1F-ABA8-B157F3E2C4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27F5D-8BE7-4CD3-8C2F-207471F0F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41262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AD0FE-ECCB-4C1F-ABA8-B157F3E2C4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27F5D-8BE7-4CD3-8C2F-207471F0F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9110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AD0FE-ECCB-4C1F-ABA8-B157F3E2C4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27F5D-8BE7-4CD3-8C2F-207471F0F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13048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AD0FE-ECCB-4C1F-ABA8-B157F3E2C4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27F5D-8BE7-4CD3-8C2F-207471F0F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22382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AD0FE-ECCB-4C1F-ABA8-B157F3E2C4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27F5D-8BE7-4CD3-8C2F-207471F0F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8176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2BE9-023C-4827-9A6D-41782BDCFB3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93FB-596D-4579-9AEE-F4E048AADC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AD0FE-ECCB-4C1F-ABA8-B157F3E2C4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27F5D-8BE7-4CD3-8C2F-207471F0F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03093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AD0FE-ECCB-4C1F-ABA8-B157F3E2C4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27F5D-8BE7-4CD3-8C2F-207471F0F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32820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0AD0FE-ECCB-4C1F-ABA8-B157F3E2C48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927F5D-8BE7-4CD3-8C2F-207471F0F6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20285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2BE9-023C-4827-9A6D-41782BDCFB3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78893FB-596D-4579-9AEE-F4E048AADCF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2BE9-023C-4827-9A6D-41782BDCFB3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93FB-596D-4579-9AEE-F4E048AADC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2BE9-023C-4827-9A6D-41782BDCFB3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93FB-596D-4579-9AEE-F4E048AADC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2BE9-023C-4827-9A6D-41782BDCFB3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93FB-596D-4579-9AEE-F4E048AADC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2BE9-023C-4827-9A6D-41782BDCFB3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93FB-596D-4579-9AEE-F4E048AADC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2BE9-023C-4827-9A6D-41782BDCFB3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93FB-596D-4579-9AEE-F4E048AADC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2BE9-023C-4827-9A6D-41782BDCFB3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93FB-596D-4579-9AEE-F4E048AADC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D92BE9-023C-4827-9A6D-41782BDCFB3A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8893FB-596D-4579-9AEE-F4E048AADCF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1C8551-CB41-4D30-B1FE-7D85B650B04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DCE94-2771-4B4D-9DC1-9FEC97F7B5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50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eader_new11in-4v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8" t="3093" b="4040"/>
          <a:stretch/>
        </p:blipFill>
        <p:spPr bwMode="auto">
          <a:xfrm>
            <a:off x="-4013" y="381000"/>
            <a:ext cx="913353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8207" y="444206"/>
            <a:ext cx="9281920" cy="762000"/>
          </a:xfrm>
        </p:spPr>
        <p:txBody>
          <a:bodyPr>
            <a:normAutofit fontScale="90000"/>
          </a:bodyPr>
          <a:lstStyle/>
          <a:p>
            <a:r>
              <a:rPr lang="en-US" sz="6600" b="0" cap="none" dirty="0">
                <a:solidFill>
                  <a:schemeClr val="tx1"/>
                </a:solidFill>
                <a:latin typeface="Century Schoolbook" panose="02040604050505020304" pitchFamily="18" charset="0"/>
              </a:rPr>
              <a:t>CAPS</a:t>
            </a:r>
            <a:r>
              <a:rPr lang="en-US" b="0" cap="none" dirty="0">
                <a:solidFill>
                  <a:schemeClr val="tx1"/>
                </a:solidFill>
                <a:latin typeface="Aleo" panose="020F0502020204030203" pitchFamily="34" charset="0"/>
              </a:rPr>
              <a:t> is Here to Help!</a:t>
            </a:r>
            <a:endParaRPr lang="en-US" sz="2925" b="0" cap="none" dirty="0">
              <a:solidFill>
                <a:schemeClr val="tx1"/>
              </a:solidFill>
              <a:latin typeface="Aleo" panose="020F0502020204030203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483" y="5029200"/>
            <a:ext cx="9115036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leo" panose="020F0502020204030203" pitchFamily="34" charset="0"/>
              </a:rPr>
              <a:t>Counseling and Psychological Services</a:t>
            </a:r>
          </a:p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leo" panose="020F0502020204030203" pitchFamily="34" charset="0"/>
              </a:rPr>
              <a:t>2</a:t>
            </a:r>
            <a:r>
              <a:rPr lang="en-US" sz="2400" baseline="30000" dirty="0">
                <a:effectLst>
                  <a:outerShdw blurRad="38100" dist="38100" dir="2700000" algn="tl">
                    <a:srgbClr val="000000"/>
                  </a:outerShdw>
                </a:effectLst>
                <a:latin typeface="Aleo" panose="020F0502020204030203" pitchFamily="34" charset="0"/>
              </a:rPr>
              <a:t>nd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leo" panose="020F0502020204030203" pitchFamily="34" charset="0"/>
              </a:rPr>
              <a:t> Floor, Askew Student Life Center</a:t>
            </a:r>
          </a:p>
          <a:p>
            <a:pPr algn="ct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Aleo" panose="020F0502020204030203" pitchFamily="34" charset="0"/>
              </a:rPr>
              <a:t>850-644-TALK (8255) www.counseling.fsu.edu</a:t>
            </a:r>
          </a:p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leo" panose="020F0502020204030203" pitchFamily="34" charset="0"/>
              </a:rPr>
              <a:t>Triage Appointments: Monday – Friday 8 am to 4 pm</a:t>
            </a:r>
          </a:p>
          <a:p>
            <a:pPr algn="ctr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leo" panose="020F0502020204030203" pitchFamily="34" charset="0"/>
              </a:rPr>
              <a:t>After hours call same number 4 pm- 8 am daily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7271"/>
            <a:ext cx="7077868" cy="349524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71708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25E72-7C98-4499-B9EC-2398D1DD4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US" sz="4100">
                <a:latin typeface="Century Schoolbook" panose="02040604050505020304" pitchFamily="18" charset="0"/>
              </a:rPr>
              <a:t>What does this mean for 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BB5CD-EE4E-4889-97AF-C6C2B56F7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300236"/>
            <a:ext cx="4939867" cy="433807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Schoolbook"/>
              </a:rPr>
              <a:t> </a:t>
            </a:r>
            <a:r>
              <a:rPr lang="en-US" sz="2000" dirty="0">
                <a:latin typeface="Century Schoolbook"/>
              </a:rPr>
              <a:t>Clarify your values and priorities </a:t>
            </a:r>
            <a:endParaRPr lang="en-US" sz="2000" dirty="0">
              <a:latin typeface="Century Schoolbook" panose="02040604050505020304" pitchFamily="18" charset="0"/>
            </a:endParaRPr>
          </a:p>
          <a:p>
            <a:endParaRPr lang="en-US" sz="2000" dirty="0">
              <a:latin typeface="Century Schoolbook" panose="020406040505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Schoolbook"/>
              </a:rPr>
              <a:t> Assess current relationship investments</a:t>
            </a:r>
          </a:p>
          <a:p>
            <a:endParaRPr lang="en-US" sz="2000" dirty="0">
              <a:latin typeface="Century Schoolbook" panose="020406040505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Schoolbook"/>
              </a:rPr>
              <a:t> Review your commitments </a:t>
            </a:r>
            <a:endParaRPr lang="en-US" sz="2000" dirty="0">
              <a:latin typeface="Century Schoolbook" panose="02040604050505020304" pitchFamily="18" charset="0"/>
            </a:endParaRPr>
          </a:p>
          <a:p>
            <a:endParaRPr lang="en-US" sz="2000" dirty="0">
              <a:latin typeface="Century Schoolbook" panose="020406040505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Schoolbook"/>
              </a:rPr>
              <a:t> Manage your time well </a:t>
            </a:r>
            <a:endParaRPr lang="en-US" sz="2000" dirty="0">
              <a:latin typeface="Century Schoolbook" panose="02040604050505020304" pitchFamily="18" charset="0"/>
            </a:endParaRPr>
          </a:p>
          <a:p>
            <a:endParaRPr lang="en-US" sz="2000" dirty="0">
              <a:latin typeface="Century Schoolbook" panose="020406040505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Schoolbook"/>
              </a:rPr>
              <a:t> Learn to ask for help and to say no </a:t>
            </a:r>
            <a:endParaRPr lang="en-US" sz="2000" dirty="0">
              <a:latin typeface="Century Schoolbook" panose="02040604050505020304" pitchFamily="18" charset="0"/>
            </a:endParaRPr>
          </a:p>
          <a:p>
            <a:endParaRPr lang="en-US" sz="2000" dirty="0">
              <a:latin typeface="Century Schoolbook" panose="020406040505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entury Schoolbook"/>
              </a:rPr>
              <a:t> Build in leisure and pleasure into each day </a:t>
            </a:r>
            <a:endParaRPr lang="en-US" sz="2000" dirty="0">
              <a:latin typeface="Century Schoolbook" panose="02040604050505020304" pitchFamily="18" charset="0"/>
            </a:endParaRPr>
          </a:p>
        </p:txBody>
      </p:sp>
      <p:pic>
        <p:nvPicPr>
          <p:cNvPr id="5" name="Picture 4" descr="Hands-on top of each other">
            <a:extLst>
              <a:ext uri="{FF2B5EF4-FFF2-40B4-BE49-F238E27FC236}">
                <a16:creationId xmlns:a16="http://schemas.microsoft.com/office/drawing/2014/main" id="{01851FBC-5A83-4E3D-3FE2-BB76298DDE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84" r="17686" b="-2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C481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458881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C0FA8-5115-4F9A-8BBE-82F3DBF99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428999"/>
            <a:ext cx="7772400" cy="152401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latin typeface="Century Schoolbook" panose="02040604050505020304" pitchFamily="18" charset="0"/>
              </a:rPr>
              <a:t>Questions? Feedback?</a:t>
            </a:r>
            <a:br>
              <a:rPr lang="en-US" dirty="0">
                <a:latin typeface="Century Schoolbook" panose="02040604050505020304" pitchFamily="18" charset="0"/>
              </a:rPr>
            </a:br>
            <a:r>
              <a:rPr lang="en-US" sz="4900" dirty="0">
                <a:latin typeface="Century Schoolbook" panose="02040604050505020304" pitchFamily="18" charset="0"/>
              </a:rPr>
              <a:t>Thank you!</a:t>
            </a:r>
            <a:br>
              <a:rPr lang="en-US" dirty="0">
                <a:latin typeface="Century Schoolbook" panose="02040604050505020304" pitchFamily="18" charset="0"/>
              </a:rPr>
            </a:br>
            <a:endParaRPr lang="en-US" dirty="0">
              <a:latin typeface="Century Schoolbook" panose="02040604050505020304" pitchFamily="18" charset="0"/>
            </a:endParaRPr>
          </a:p>
        </p:txBody>
      </p:sp>
      <p:pic>
        <p:nvPicPr>
          <p:cNvPr id="11" name="Picture 1" descr="Header_new11in-4v">
            <a:extLst>
              <a:ext uri="{FF2B5EF4-FFF2-40B4-BE49-F238E27FC236}">
                <a16:creationId xmlns:a16="http://schemas.microsoft.com/office/drawing/2014/main" id="{80506E4C-5DDD-435F-9FA0-64F61549AD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7" t="3093" b="4040"/>
          <a:stretch/>
        </p:blipFill>
        <p:spPr bwMode="auto">
          <a:xfrm>
            <a:off x="8166778" y="1"/>
            <a:ext cx="97722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6DE0A6-5A96-423B-855B-D73A4652E3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94" y="407641"/>
            <a:ext cx="1087529" cy="107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12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Header_new11in-4v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7" t="3093" b="4040"/>
          <a:stretch/>
        </p:blipFill>
        <p:spPr bwMode="auto">
          <a:xfrm>
            <a:off x="8166778" y="1"/>
            <a:ext cx="977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94" y="407641"/>
            <a:ext cx="1087529" cy="1076796"/>
          </a:xfrm>
          <a:prstGeom prst="rect">
            <a:avLst/>
          </a:prstGeom>
        </p:spPr>
      </p:pic>
      <p:sp>
        <p:nvSpPr>
          <p:cNvPr id="14" name="Text Placeholder 2"/>
          <p:cNvSpPr txBox="1">
            <a:spLocks/>
          </p:cNvSpPr>
          <p:nvPr/>
        </p:nvSpPr>
        <p:spPr>
          <a:xfrm>
            <a:off x="339853" y="1295348"/>
            <a:ext cx="7513348" cy="2376980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1800" dirty="0">
                <a:latin typeface="Century Schoolbook" panose="02040604050505020304" pitchFamily="18" charset="0"/>
              </a:rPr>
              <a:t>Licensed Psychologists</a:t>
            </a:r>
          </a:p>
          <a:p>
            <a:pPr marL="285750" indent="-285750"/>
            <a:r>
              <a:rPr lang="en-US" sz="1800" dirty="0">
                <a:latin typeface="Century Schoolbook" panose="02040604050505020304" pitchFamily="18" charset="0"/>
              </a:rPr>
              <a:t>Licensed Mental Health Counselors </a:t>
            </a:r>
          </a:p>
          <a:p>
            <a:pPr marL="285750" indent="-285750"/>
            <a:r>
              <a:rPr lang="en-US" sz="1800" dirty="0">
                <a:latin typeface="Century Schoolbook" panose="02040604050505020304" pitchFamily="18" charset="0"/>
              </a:rPr>
              <a:t>Licensed Clinical Social Workers</a:t>
            </a:r>
          </a:p>
          <a:p>
            <a:pPr marL="285750" indent="-285750"/>
            <a:r>
              <a:rPr lang="en-US" sz="1800" dirty="0">
                <a:latin typeface="Century Schoolbook" panose="02040604050505020304" pitchFamily="18" charset="0"/>
              </a:rPr>
              <a:t>Licensed Marriage and Family</a:t>
            </a:r>
          </a:p>
          <a:p>
            <a:pPr marL="0" indent="0">
              <a:buNone/>
            </a:pPr>
            <a:r>
              <a:rPr lang="en-US" sz="1800" dirty="0">
                <a:latin typeface="Century Schoolbook" panose="02040604050505020304" pitchFamily="18" charset="0"/>
              </a:rPr>
              <a:t>     Counselors</a:t>
            </a:r>
          </a:p>
          <a:p>
            <a:pPr marL="0" indent="0">
              <a:buNone/>
            </a:pPr>
            <a:endParaRPr lang="en-US" sz="1800" dirty="0">
              <a:latin typeface="Century Schoolbook" panose="02040604050505020304" pitchFamily="18" charset="0"/>
            </a:endParaRPr>
          </a:p>
          <a:p>
            <a:pPr marL="285750" indent="-285750"/>
            <a:endParaRPr lang="en-US" sz="1800" dirty="0">
              <a:latin typeface="Century Schoolbook" panose="02040604050505020304" pitchFamily="18" charset="0"/>
            </a:endParaRPr>
          </a:p>
          <a:p>
            <a:pPr marL="285750" indent="-285750"/>
            <a:r>
              <a:rPr lang="en-US" sz="1800" dirty="0">
                <a:latin typeface="Century Schoolbook" panose="02040604050505020304" pitchFamily="18" charset="0"/>
              </a:rPr>
              <a:t>Registered Art Therapists</a:t>
            </a:r>
          </a:p>
          <a:p>
            <a:pPr marL="285750" indent="-285750"/>
            <a:r>
              <a:rPr lang="en-US" sz="1800" dirty="0">
                <a:latin typeface="Century Schoolbook" panose="02040604050505020304" pitchFamily="18" charset="0"/>
              </a:rPr>
              <a:t>Pre-doctoral Psychology Interns</a:t>
            </a:r>
          </a:p>
          <a:p>
            <a:pPr marL="285750" indent="-285750"/>
            <a:r>
              <a:rPr lang="en-US" sz="1800" dirty="0">
                <a:latin typeface="Century Schoolbook" panose="02040604050505020304" pitchFamily="18" charset="0"/>
              </a:rPr>
              <a:t>Post-doctoral Psychology Residents</a:t>
            </a:r>
          </a:p>
          <a:p>
            <a:pPr marL="285750" indent="-285750"/>
            <a:r>
              <a:rPr lang="en-US" sz="1800" dirty="0">
                <a:solidFill>
                  <a:srgbClr val="450110"/>
                </a:solidFill>
                <a:latin typeface="Cleanvertising" panose="020B0803030403020204" pitchFamily="34" charset="0"/>
              </a:rPr>
              <a:t>RENEW </a:t>
            </a:r>
            <a:r>
              <a:rPr lang="en-US" sz="1800" dirty="0">
                <a:latin typeface="Century Schoolbook" panose="02040604050505020304" pitchFamily="18" charset="0"/>
              </a:rPr>
              <a:t>Undergraduate Peer-Educators</a:t>
            </a:r>
          </a:p>
          <a:p>
            <a:pPr marL="285750" indent="-285750"/>
            <a:endParaRPr lang="en-US" sz="2200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87269" y="219916"/>
            <a:ext cx="8655714" cy="10879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Who We Are</a:t>
            </a:r>
            <a:endParaRPr lang="en-US"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68909" y="6477000"/>
            <a:ext cx="437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6C5630"/>
                </a:solidFill>
                <a:latin typeface="Century Schoolbook" panose="02040604050505020304" pitchFamily="18" charset="0"/>
                <a:cs typeface="Andalus" panose="02020603050405020304" pitchFamily="18" charset="-78"/>
              </a:rPr>
              <a:t>Check out our bios on our website!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D2BA8B-CF78-E417-486D-8C6656FE4031}"/>
              </a:ext>
            </a:extLst>
          </p:cNvPr>
          <p:cNvSpPr txBox="1"/>
          <p:nvPr/>
        </p:nvSpPr>
        <p:spPr>
          <a:xfrm>
            <a:off x="540099" y="4257988"/>
            <a:ext cx="7197130" cy="19971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3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7130FE29-0002-2461-1D90-3002DDA33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621" y="3702866"/>
            <a:ext cx="7591527" cy="281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93284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74651" y="1545984"/>
            <a:ext cx="7626175" cy="5388216"/>
          </a:xfrm>
        </p:spPr>
        <p:txBody>
          <a:bodyPr>
            <a:noAutofit/>
          </a:bodyPr>
          <a:lstStyle/>
          <a:p>
            <a:pPr marL="0" indent="0">
              <a:buClr>
                <a:srgbClr val="670011"/>
              </a:buClr>
              <a:buNone/>
            </a:pPr>
            <a:r>
              <a:rPr lang="en-US" dirty="0">
                <a:solidFill>
                  <a:srgbClr val="6C5630"/>
                </a:solidFill>
                <a:latin typeface="Century Schoolbook" panose="02040604050505020304" pitchFamily="18" charset="0"/>
                <a:cs typeface="Arial" pitchFamily="34" charset="0"/>
              </a:rPr>
              <a:t>To Help Students</a:t>
            </a:r>
          </a:p>
          <a:p>
            <a:pPr marL="457200" lvl="1" indent="0">
              <a:buClr>
                <a:srgbClr val="670011"/>
              </a:buClr>
              <a:buNone/>
            </a:pPr>
            <a:r>
              <a:rPr lang="en-US" dirty="0">
                <a:latin typeface="Century Schoolbook" panose="02040604050505020304" pitchFamily="18" charset="0"/>
                <a:cs typeface="Arial" pitchFamily="34" charset="0"/>
              </a:rPr>
              <a:t>Function to the best of their abilities </a:t>
            </a:r>
          </a:p>
          <a:p>
            <a:pPr marL="457200" lvl="1" indent="0">
              <a:buClr>
                <a:srgbClr val="670011"/>
              </a:buClr>
              <a:buNone/>
            </a:pPr>
            <a:endParaRPr lang="en-US" sz="100" dirty="0">
              <a:latin typeface="Century Schoolbook" panose="02040604050505020304" pitchFamily="18" charset="0"/>
              <a:cs typeface="Arial" pitchFamily="34" charset="0"/>
            </a:endParaRPr>
          </a:p>
          <a:p>
            <a:pPr marL="457200" lvl="1" indent="0">
              <a:buClr>
                <a:srgbClr val="670011"/>
              </a:buClr>
              <a:buNone/>
            </a:pPr>
            <a:r>
              <a:rPr lang="en-US" dirty="0">
                <a:latin typeface="Century Schoolbook" panose="02040604050505020304" pitchFamily="18" charset="0"/>
                <a:cs typeface="Arial" pitchFamily="34" charset="0"/>
              </a:rPr>
              <a:t>Make the most of the years at FSU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6C5630"/>
              </a:solidFill>
              <a:latin typeface="Century Schoolbook" panose="02040604050505020304" pitchFamily="18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rgbClr val="6C5630"/>
                </a:solidFill>
                <a:latin typeface="Century Schoolbook" panose="02040604050505020304" pitchFamily="18" charset="0"/>
                <a:cs typeface="Arial" pitchFamily="34" charset="0"/>
              </a:rPr>
              <a:t>To Provide</a:t>
            </a:r>
          </a:p>
          <a:p>
            <a:pPr marL="457200" lvl="1" indent="0">
              <a:buNone/>
              <a:defRPr/>
            </a:pPr>
            <a:r>
              <a:rPr lang="en-US" dirty="0">
                <a:latin typeface="Century Schoolbook" panose="02040604050505020304" pitchFamily="18" charset="0"/>
                <a:cs typeface="Arial" pitchFamily="34" charset="0"/>
              </a:rPr>
              <a:t>Free &amp; confidential mental health services/referral to all enrolled students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6C5630"/>
              </a:solidFill>
              <a:latin typeface="Century Schoolbook" panose="02040604050505020304" pitchFamily="18" charset="0"/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en-US" dirty="0">
                <a:solidFill>
                  <a:srgbClr val="6C5630"/>
                </a:solidFill>
                <a:latin typeface="Century Schoolbook" panose="02040604050505020304" pitchFamily="18" charset="0"/>
                <a:cs typeface="Arial" pitchFamily="34" charset="0"/>
              </a:rPr>
              <a:t>To Support </a:t>
            </a:r>
          </a:p>
          <a:p>
            <a:pPr marL="457200" lvl="1" indent="0">
              <a:buNone/>
              <a:defRPr/>
            </a:pPr>
            <a:r>
              <a:rPr lang="en-US" dirty="0">
                <a:latin typeface="Century Schoolbook" panose="02040604050505020304" pitchFamily="18" charset="0"/>
                <a:cs typeface="Arial" pitchFamily="34" charset="0"/>
              </a:rPr>
              <a:t>Faculty, staff, and administrators in their efforts to provide a first- class educational experience at FSU</a:t>
            </a:r>
            <a:endParaRPr lang="en-US" sz="1400" b="1" dirty="0">
              <a:latin typeface="Century Schoolbook" panose="020406040505050203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1" descr="Header_new11in-4v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7" t="3093" b="4040"/>
          <a:stretch/>
        </p:blipFill>
        <p:spPr bwMode="auto">
          <a:xfrm>
            <a:off x="8166778" y="0"/>
            <a:ext cx="97722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 descr="Header_new11in-4v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8" t="3093" b="4040"/>
          <a:stretch/>
        </p:blipFill>
        <p:spPr bwMode="auto">
          <a:xfrm>
            <a:off x="0" y="1"/>
            <a:ext cx="474651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94" y="407641"/>
            <a:ext cx="1087529" cy="107679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00" y="596729"/>
            <a:ext cx="8643154" cy="6986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7200" b="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-50" normalizeH="0" baseline="0" noProof="0" dirty="0">
                <a:ln>
                  <a:noFill/>
                </a:ln>
                <a:solidFill>
                  <a:srgbClr val="661E14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Garnet &amp; </a:t>
            </a:r>
            <a:r>
              <a:rPr kumimoji="0" lang="en-US" sz="7200" b="0" i="0" u="none" strike="noStrike" kern="1200" cap="none" spc="-50" normalizeH="0" baseline="0" noProof="0" dirty="0">
                <a:ln>
                  <a:noFill/>
                </a:ln>
                <a:solidFill>
                  <a:srgbClr val="6C5630"/>
                </a:solidFill>
                <a:effectLst/>
                <a:uLnTx/>
                <a:uFillTx/>
                <a:latin typeface="Century Schoolbook"/>
                <a:ea typeface="+mj-ea"/>
                <a:cs typeface="+mj-cs"/>
              </a:rPr>
              <a:t>Goals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63" y="4042339"/>
            <a:ext cx="276837" cy="2768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61" y="5715000"/>
            <a:ext cx="276837" cy="2768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63" y="2507817"/>
            <a:ext cx="286637" cy="2866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63" y="2061076"/>
            <a:ext cx="276837" cy="27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8828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Header_new11in-4v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7" t="3093" b="4040"/>
          <a:stretch/>
        </p:blipFill>
        <p:spPr bwMode="auto">
          <a:xfrm>
            <a:off x="8166778" y="1"/>
            <a:ext cx="97722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94" y="407641"/>
            <a:ext cx="1087529" cy="107679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3630" y="341437"/>
            <a:ext cx="8229600" cy="1143000"/>
          </a:xfrm>
        </p:spPr>
        <p:txBody>
          <a:bodyPr>
            <a:normAutofit/>
          </a:bodyPr>
          <a:lstStyle/>
          <a:p>
            <a:r>
              <a:rPr lang="en-US" sz="5900" dirty="0">
                <a:latin typeface="Century Schoolbook" panose="02040604050505020304" pitchFamily="18" charset="0"/>
              </a:rPr>
              <a:t>Common Concerns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81266" y="1569937"/>
            <a:ext cx="7673570" cy="5078759"/>
          </a:xfrm>
        </p:spPr>
        <p:txBody>
          <a:bodyPr numCol="2">
            <a:normAutofit fontScale="77500" lnSpcReduction="20000"/>
          </a:bodyPr>
          <a:lstStyle/>
          <a:p>
            <a:pPr>
              <a:spcBef>
                <a:spcPts val="1800"/>
              </a:spcBef>
            </a:pPr>
            <a:r>
              <a:rPr lang="en-US">
                <a:latin typeface="Century Schoolbook" panose="02040604050505020304" pitchFamily="18" charset="0"/>
              </a:rPr>
              <a:t>Alcohol/Drugs</a:t>
            </a:r>
          </a:p>
          <a:p>
            <a:pPr>
              <a:spcBef>
                <a:spcPts val="1800"/>
              </a:spcBef>
            </a:pPr>
            <a:r>
              <a:rPr lang="en-US">
                <a:latin typeface="Century Schoolbook" panose="02040604050505020304" pitchFamily="18" charset="0"/>
              </a:rPr>
              <a:t>Anger</a:t>
            </a:r>
          </a:p>
          <a:p>
            <a:pPr>
              <a:spcBef>
                <a:spcPts val="1800"/>
              </a:spcBef>
            </a:pPr>
            <a:r>
              <a:rPr lang="en-US">
                <a:latin typeface="Century Schoolbook" panose="02040604050505020304" pitchFamily="18" charset="0"/>
              </a:rPr>
              <a:t>Anxiety</a:t>
            </a:r>
          </a:p>
          <a:p>
            <a:pPr>
              <a:spcBef>
                <a:spcPts val="1800"/>
              </a:spcBef>
            </a:pPr>
            <a:r>
              <a:rPr lang="en-US">
                <a:latin typeface="Century Schoolbook" panose="02040604050505020304" pitchFamily="18" charset="0"/>
              </a:rPr>
              <a:t>Assertiveness</a:t>
            </a:r>
          </a:p>
          <a:p>
            <a:pPr>
              <a:spcBef>
                <a:spcPts val="1800"/>
              </a:spcBef>
            </a:pPr>
            <a:r>
              <a:rPr lang="en-US">
                <a:latin typeface="Century Schoolbook" panose="02040604050505020304" pitchFamily="18" charset="0"/>
              </a:rPr>
              <a:t>Depression</a:t>
            </a:r>
          </a:p>
          <a:p>
            <a:pPr>
              <a:spcBef>
                <a:spcPts val="1800"/>
              </a:spcBef>
            </a:pPr>
            <a:r>
              <a:rPr lang="en-US">
                <a:latin typeface="Century Schoolbook" panose="02040604050505020304" pitchFamily="18" charset="0"/>
              </a:rPr>
              <a:t>Discrimination</a:t>
            </a:r>
          </a:p>
          <a:p>
            <a:pPr>
              <a:spcBef>
                <a:spcPts val="1800"/>
              </a:spcBef>
            </a:pPr>
            <a:r>
              <a:rPr lang="en-US">
                <a:latin typeface="Century Schoolbook" panose="02040604050505020304" pitchFamily="18" charset="0"/>
              </a:rPr>
              <a:t>Eating Disorders</a:t>
            </a:r>
          </a:p>
          <a:p>
            <a:pPr>
              <a:spcBef>
                <a:spcPts val="1800"/>
              </a:spcBef>
            </a:pPr>
            <a:r>
              <a:rPr lang="en-US">
                <a:latin typeface="Century Schoolbook" panose="02040604050505020304" pitchFamily="18" charset="0"/>
              </a:rPr>
              <a:t>Family</a:t>
            </a:r>
          </a:p>
          <a:p>
            <a:pPr>
              <a:spcBef>
                <a:spcPts val="1800"/>
              </a:spcBef>
            </a:pPr>
            <a:r>
              <a:rPr lang="en-US">
                <a:latin typeface="Century Schoolbook" panose="02040604050505020304" pitchFamily="18" charset="0"/>
              </a:rPr>
              <a:t>Grief</a:t>
            </a:r>
          </a:p>
          <a:p>
            <a:pPr>
              <a:spcBef>
                <a:spcPts val="1800"/>
              </a:spcBef>
            </a:pPr>
            <a:r>
              <a:rPr lang="en-US">
                <a:latin typeface="Century Schoolbook" panose="02040604050505020304" pitchFamily="18" charset="0"/>
              </a:rPr>
              <a:t>Relationships</a:t>
            </a:r>
          </a:p>
          <a:p>
            <a:pPr marL="0" indent="0">
              <a:spcBef>
                <a:spcPts val="1800"/>
              </a:spcBef>
              <a:buNone/>
            </a:pPr>
            <a:endParaRPr lang="en-US">
              <a:latin typeface="Century Schoolbook" panose="02040604050505020304" pitchFamily="18" charset="0"/>
            </a:endParaRPr>
          </a:p>
          <a:p>
            <a:pPr>
              <a:spcBef>
                <a:spcPts val="1800"/>
              </a:spcBef>
            </a:pPr>
            <a:r>
              <a:rPr lang="en-US">
                <a:latin typeface="Century Schoolbook" panose="02040604050505020304" pitchFamily="18" charset="0"/>
              </a:rPr>
              <a:t>Self-Esteem</a:t>
            </a:r>
          </a:p>
          <a:p>
            <a:pPr>
              <a:spcBef>
                <a:spcPts val="1800"/>
              </a:spcBef>
            </a:pPr>
            <a:r>
              <a:rPr lang="en-US">
                <a:latin typeface="Century Schoolbook" panose="02040604050505020304" pitchFamily="18" charset="0"/>
              </a:rPr>
              <a:t>Sexual Abuse</a:t>
            </a:r>
          </a:p>
          <a:p>
            <a:pPr>
              <a:spcBef>
                <a:spcPts val="1800"/>
              </a:spcBef>
            </a:pPr>
            <a:r>
              <a:rPr lang="en-US">
                <a:latin typeface="Century Schoolbook" panose="02040604050505020304" pitchFamily="18" charset="0"/>
              </a:rPr>
              <a:t>Sexual Assault/Date Rape</a:t>
            </a:r>
          </a:p>
          <a:p>
            <a:pPr>
              <a:spcBef>
                <a:spcPts val="1800"/>
              </a:spcBef>
            </a:pPr>
            <a:r>
              <a:rPr lang="en-US">
                <a:latin typeface="Century Schoolbook" panose="02040604050505020304" pitchFamily="18" charset="0"/>
              </a:rPr>
              <a:t>Sexual Orientation</a:t>
            </a:r>
          </a:p>
          <a:p>
            <a:pPr>
              <a:spcBef>
                <a:spcPts val="1800"/>
              </a:spcBef>
            </a:pPr>
            <a:r>
              <a:rPr lang="en-US">
                <a:latin typeface="Century Schoolbook" panose="02040604050505020304" pitchFamily="18" charset="0"/>
              </a:rPr>
              <a:t>Sexuality</a:t>
            </a:r>
          </a:p>
          <a:p>
            <a:pPr>
              <a:spcBef>
                <a:spcPts val="1800"/>
              </a:spcBef>
            </a:pPr>
            <a:r>
              <a:rPr lang="en-US">
                <a:latin typeface="Century Schoolbook" panose="02040604050505020304" pitchFamily="18" charset="0"/>
              </a:rPr>
              <a:t>Social Isolation/ COVID-19</a:t>
            </a:r>
          </a:p>
          <a:p>
            <a:pPr>
              <a:spcBef>
                <a:spcPts val="1800"/>
              </a:spcBef>
            </a:pPr>
            <a:r>
              <a:rPr lang="en-US">
                <a:latin typeface="Century Schoolbook" panose="02040604050505020304" pitchFamily="18" charset="0"/>
              </a:rPr>
              <a:t>Stress</a:t>
            </a:r>
          </a:p>
          <a:p>
            <a:pPr>
              <a:spcBef>
                <a:spcPts val="1800"/>
              </a:spcBef>
            </a:pPr>
            <a:r>
              <a:rPr lang="en-US">
                <a:latin typeface="Century Schoolbook" panose="02040604050505020304" pitchFamily="18" charset="0"/>
              </a:rPr>
              <a:t>Study Skills/Test Anxiety</a:t>
            </a:r>
          </a:p>
          <a:p>
            <a:pPr>
              <a:spcBef>
                <a:spcPts val="1800"/>
              </a:spcBef>
            </a:pPr>
            <a:r>
              <a:rPr lang="en-US">
                <a:latin typeface="Century Schoolbook" panose="02040604050505020304" pitchFamily="18" charset="0"/>
              </a:rPr>
              <a:t>Suicidal Thoughts</a:t>
            </a:r>
          </a:p>
          <a:p>
            <a:pPr>
              <a:spcBef>
                <a:spcPts val="1800"/>
              </a:spcBef>
            </a:pPr>
            <a:r>
              <a:rPr lang="en-US">
                <a:latin typeface="Century Schoolbook" panose="02040604050505020304" pitchFamily="18" charset="0"/>
              </a:rPr>
              <a:t>Time Management</a:t>
            </a:r>
            <a:endParaRPr lang="en-US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21907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Header_new11in-4v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7" t="3093" b="4040"/>
          <a:stretch/>
        </p:blipFill>
        <p:spPr bwMode="auto">
          <a:xfrm>
            <a:off x="8166778" y="1"/>
            <a:ext cx="977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94" y="407641"/>
            <a:ext cx="1087529" cy="107679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457199"/>
            <a:ext cx="8534400" cy="1143000"/>
          </a:xfrm>
        </p:spPr>
        <p:txBody>
          <a:bodyPr>
            <a:normAutofit/>
          </a:bodyPr>
          <a:lstStyle/>
          <a:p>
            <a:r>
              <a:rPr lang="en-US" sz="5900" dirty="0">
                <a:latin typeface="Century Schoolbook" panose="02040604050505020304" pitchFamily="18" charset="0"/>
              </a:rPr>
              <a:t>CAPS</a:t>
            </a:r>
            <a:r>
              <a:rPr lang="en-US" sz="3600" dirty="0">
                <a:latin typeface="Century Schoolbook" panose="02040604050505020304" pitchFamily="18" charset="0"/>
              </a:rPr>
              <a:t> Services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57200" y="1600199"/>
            <a:ext cx="8229600" cy="49834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>
                <a:latin typeface="Century Schoolbook" panose="02040604050505020304" pitchFamily="18" charset="0"/>
              </a:rPr>
              <a:t>Walk-In/Triage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Schoolbook" panose="02040604050505020304" pitchFamily="18" charset="0"/>
              </a:rPr>
              <a:t>Individual Counseling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Schoolbook" panose="02040604050505020304" pitchFamily="18" charset="0"/>
              </a:rPr>
              <a:t>Group Counseling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Schoolbook" panose="02040604050505020304" pitchFamily="18" charset="0"/>
              </a:rPr>
              <a:t>Single Session Therapy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Schoolbook"/>
              </a:rPr>
              <a:t>Drop-In Psychoeducation, Interventional Workshops, Outreach Presentations 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Century Schoolbook" panose="02040604050505020304" pitchFamily="18" charset="0"/>
              </a:rPr>
              <a:t>Treatment Coordination: Referral to Community</a:t>
            </a:r>
          </a:p>
          <a:p>
            <a:pPr>
              <a:lnSpc>
                <a:spcPct val="150000"/>
              </a:lnSpc>
            </a:pPr>
            <a:endParaRPr lang="en-US" dirty="0">
              <a:latin typeface="Century Schoolbook" panose="02040604050505020304" pitchFamily="18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508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Header_new11in-4v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7" t="3093" b="4040"/>
          <a:stretch/>
        </p:blipFill>
        <p:spPr bwMode="auto">
          <a:xfrm>
            <a:off x="8166778" y="1"/>
            <a:ext cx="97722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94" y="407641"/>
            <a:ext cx="1087529" cy="107679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152399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Century Schoolbook" panose="02040604050505020304" pitchFamily="18" charset="0"/>
              </a:rPr>
              <a:t>Stress and Self-Care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36451" y="1143000"/>
            <a:ext cx="82296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400" b="1" i="1" dirty="0">
                <a:latin typeface="Century Schoolbook" panose="02040604050505020304" pitchFamily="18" charset="0"/>
              </a:rPr>
              <a:t>Some stress is motivating but too much unmanaged stress can hurt and lead to burn-out!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i="1" dirty="0">
              <a:latin typeface="Century Schoolbook" panose="020406040505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Century Schoolbook" panose="020406040505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latin typeface="Century Schoolbook" panose="02040604050505020304" pitchFamily="18" charset="0"/>
              </a:rPr>
              <a:t>Food for Thought: How are </a:t>
            </a:r>
            <a:r>
              <a:rPr lang="en-US" sz="2400" b="1" u="sng" dirty="0">
                <a:latin typeface="Century Schoolbook" panose="02040604050505020304" pitchFamily="18" charset="0"/>
              </a:rPr>
              <a:t>you</a:t>
            </a:r>
            <a:r>
              <a:rPr lang="en-US" sz="2400" b="1" dirty="0">
                <a:latin typeface="Century Schoolbook" panose="02040604050505020304" pitchFamily="18" charset="0"/>
              </a:rPr>
              <a:t> balancing: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Century Schoolbook" panose="02040604050505020304" pitchFamily="18" charset="0"/>
              </a:rPr>
              <a:t>(1) Academic responsibilities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Century Schoolbook" panose="02040604050505020304" pitchFamily="18" charset="0"/>
              </a:rPr>
              <a:t>(2) Work/schedule demands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Century Schoolbook" panose="02040604050505020304" pitchFamily="18" charset="0"/>
              </a:rPr>
              <a:t>(3) Social obligations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Century Schoolbook" panose="02040604050505020304" pitchFamily="18" charset="0"/>
              </a:rPr>
              <a:t>(4) Personal relationships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Century Schoolbook" panose="02040604050505020304" pitchFamily="18" charset="0"/>
              </a:rPr>
              <a:t>(5) Own needs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FCEEFB-737D-439A-B535-F55A3C060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2976" y="2133600"/>
            <a:ext cx="2876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6444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Header_new11in-4v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7" t="3093" b="4040"/>
          <a:stretch/>
        </p:blipFill>
        <p:spPr bwMode="auto">
          <a:xfrm>
            <a:off x="8166778" y="1"/>
            <a:ext cx="977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94" y="407641"/>
            <a:ext cx="1087529" cy="107679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76201"/>
            <a:ext cx="8534400" cy="9906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entury Schoolbook" panose="02040604050505020304" pitchFamily="18" charset="0"/>
              </a:rPr>
              <a:t>Relevant Stressors/Considerations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04800" y="1180682"/>
            <a:ext cx="8229600" cy="5326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latin typeface="Century Schoolbook" panose="02040604050505020304" pitchFamily="18" charset="0"/>
              </a:rPr>
              <a:t>Graduate level coursework </a:t>
            </a:r>
          </a:p>
          <a:p>
            <a:pPr lvl="1"/>
            <a:r>
              <a:rPr lang="en-US" dirty="0">
                <a:latin typeface="Century Schoolbook" panose="02040604050505020304" pitchFamily="18" charset="0"/>
              </a:rPr>
              <a:t>Work hours and responsibilities as a TA/GA</a:t>
            </a:r>
          </a:p>
          <a:p>
            <a:pPr lvl="1"/>
            <a:r>
              <a:rPr lang="en-US" dirty="0">
                <a:latin typeface="Century Schoolbook" panose="02040604050505020304" pitchFamily="18" charset="0"/>
              </a:rPr>
              <a:t>Relationship with PI/Faculty</a:t>
            </a:r>
          </a:p>
          <a:p>
            <a:pPr lvl="1"/>
            <a:r>
              <a:rPr lang="en-US" dirty="0">
                <a:latin typeface="Century Schoolbook" panose="02040604050505020304" pitchFamily="18" charset="0"/>
              </a:rPr>
              <a:t>Relationship with students </a:t>
            </a:r>
          </a:p>
          <a:p>
            <a:pPr lvl="1"/>
            <a:r>
              <a:rPr lang="en-US" dirty="0">
                <a:latin typeface="Century Schoolbook" panose="02040604050505020304" pitchFamily="18" charset="0"/>
              </a:rPr>
              <a:t>Relationships with each other</a:t>
            </a:r>
          </a:p>
          <a:p>
            <a:pPr lvl="1"/>
            <a:r>
              <a:rPr lang="en-US" dirty="0">
                <a:latin typeface="Century Schoolbook"/>
              </a:rPr>
              <a:t>Post-pandemic realities/life </a:t>
            </a:r>
            <a:endParaRPr lang="en-US" dirty="0">
              <a:latin typeface="Century Schoolbook" panose="02040604050505020304" pitchFamily="18" charset="0"/>
            </a:endParaRPr>
          </a:p>
          <a:p>
            <a:pPr lvl="1"/>
            <a:r>
              <a:rPr lang="en-US" dirty="0">
                <a:latin typeface="Century Schoolbook" panose="02040604050505020304" pitchFamily="18" charset="0"/>
              </a:rPr>
              <a:t>Worry about the future </a:t>
            </a:r>
          </a:p>
          <a:p>
            <a:pPr lvl="1"/>
            <a:r>
              <a:rPr lang="en-US" dirty="0">
                <a:latin typeface="Century Schoolbook" panose="02040604050505020304" pitchFamily="18" charset="0"/>
              </a:rPr>
              <a:t>Big decisions </a:t>
            </a:r>
          </a:p>
          <a:p>
            <a:pPr lvl="1"/>
            <a:r>
              <a:rPr lang="en-US" dirty="0">
                <a:latin typeface="Century Schoolbook"/>
              </a:rPr>
              <a:t>Conflict </a:t>
            </a:r>
          </a:p>
          <a:p>
            <a:pPr lvl="1"/>
            <a:r>
              <a:rPr lang="en-US" dirty="0">
                <a:latin typeface="Century Schoolbook" panose="02040604050505020304" pitchFamily="18" charset="0"/>
              </a:rPr>
              <a:t>News / Social Medial</a:t>
            </a:r>
          </a:p>
          <a:p>
            <a:pPr lvl="1"/>
            <a:r>
              <a:rPr lang="en-US" dirty="0">
                <a:latin typeface="Century Schoolbook" panose="02040604050505020304" pitchFamily="18" charset="0"/>
              </a:rPr>
              <a:t>Basic needs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FF22EC-727A-45F4-A972-356D3B872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7458" y="3599840"/>
            <a:ext cx="3374021" cy="318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6349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Header_new11in-4v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7" t="3093" b="4040"/>
          <a:stretch/>
        </p:blipFill>
        <p:spPr bwMode="auto">
          <a:xfrm>
            <a:off x="8166778" y="1"/>
            <a:ext cx="97722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894" y="407641"/>
            <a:ext cx="1087529" cy="107679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400" y="76201"/>
            <a:ext cx="8534400" cy="990600"/>
          </a:xfrm>
        </p:spPr>
        <p:txBody>
          <a:bodyPr>
            <a:normAutofit/>
          </a:bodyPr>
          <a:lstStyle/>
          <a:p>
            <a:r>
              <a:rPr lang="en-US" dirty="0">
                <a:latin typeface="Century Schoolbook" panose="02040604050505020304" pitchFamily="18" charset="0"/>
              </a:rPr>
              <a:t>What can you do?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04800" y="990600"/>
            <a:ext cx="8229600" cy="5516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3" name="Picture 2" descr="ojijii&#10;">
            <a:extLst>
              <a:ext uri="{FF2B5EF4-FFF2-40B4-BE49-F238E27FC236}">
                <a16:creationId xmlns:a16="http://schemas.microsoft.com/office/drawing/2014/main" id="{207124F4-6CA7-43D9-9A6D-C66FABAF3E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322" y="946039"/>
            <a:ext cx="6761050" cy="537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755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36" r="2" b="15568"/>
          <a:stretch/>
        </p:blipFill>
        <p:spPr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7F6517A-3091-4F14-9656-4A8DE6B0BF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54" r="2" b="2"/>
          <a:stretch/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6042" y="231515"/>
            <a:ext cx="3624601" cy="18716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latin typeface="Century Schoolbook"/>
              </a:rPr>
              <a:t>Interpersonal Effectiveness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158" y="2194560"/>
            <a:ext cx="366903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86284" y="2500051"/>
            <a:ext cx="3624602" cy="41793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i="1" dirty="0">
                <a:latin typeface="Calibri Light"/>
                <a:cs typeface="Calibri Light"/>
              </a:rPr>
              <a:t>We can reduce the impact of stress and manage conflict better by being interpersonally effective and skillful!</a:t>
            </a:r>
          </a:p>
          <a:p>
            <a:pPr marL="0" indent="0">
              <a:buNone/>
            </a:pPr>
            <a:r>
              <a:rPr lang="en-US" sz="2400" b="1" dirty="0"/>
              <a:t>How?</a:t>
            </a:r>
            <a:endParaRPr lang="en-US" sz="2400" b="1" dirty="0">
              <a:cs typeface="Calibri" panose="020F0502020204030204"/>
            </a:endParaRPr>
          </a:p>
          <a:p>
            <a:pPr marL="514350" lvl="1" indent="-285750">
              <a:buFont typeface="Wingdings" panose="020B0604020202020204" pitchFamily="34" charset="0"/>
              <a:buChar char="Ø"/>
            </a:pPr>
            <a:r>
              <a:rPr lang="en-US" sz="2000" dirty="0"/>
              <a:t>By communicating assertively </a:t>
            </a:r>
            <a:endParaRPr lang="en-US" sz="2000" dirty="0">
              <a:cs typeface="Calibri" panose="020F0502020204030204"/>
            </a:endParaRPr>
          </a:p>
          <a:p>
            <a:pPr marL="514350" lvl="1" indent="-285750">
              <a:buFont typeface="Wingdings" panose="020B0604020202020204" pitchFamily="34" charset="0"/>
              <a:buChar char="Ø"/>
            </a:pPr>
            <a:r>
              <a:rPr lang="en-US" sz="2000" dirty="0"/>
              <a:t>By setting boundaries </a:t>
            </a:r>
            <a:endParaRPr lang="en-US" sz="2000" dirty="0">
              <a:cs typeface="Calibri"/>
            </a:endParaRPr>
          </a:p>
          <a:p>
            <a:pPr marL="514350" lvl="1" indent="-285750">
              <a:buFont typeface="Wingdings" panose="020B0604020202020204" pitchFamily="34" charset="0"/>
              <a:buChar char="Ø"/>
            </a:pPr>
            <a:r>
              <a:rPr lang="en-US" sz="2000" dirty="0"/>
              <a:t>By expressing needs </a:t>
            </a:r>
            <a:endParaRPr lang="en-US" sz="2000" dirty="0">
              <a:cs typeface="Calibri"/>
            </a:endParaRPr>
          </a:p>
          <a:p>
            <a:pPr marL="514350" lvl="1" indent="-285750">
              <a:buFont typeface="Wingdings" panose="020B0604020202020204" pitchFamily="34" charset="0"/>
              <a:buChar char="Ø"/>
            </a:pPr>
            <a:r>
              <a:rPr lang="en-US" sz="2000" dirty="0"/>
              <a:t>By maintaining our self-respect</a:t>
            </a:r>
            <a:endParaRPr lang="en-US" sz="2000" dirty="0">
              <a:cs typeface="Calibri"/>
            </a:endParaRPr>
          </a:p>
          <a:p>
            <a:pPr marL="514350" lvl="1" indent="-285750">
              <a:buFont typeface="Wingdings" panose="020B0604020202020204" pitchFamily="34" charset="0"/>
              <a:buChar char="Ø"/>
            </a:pPr>
            <a:r>
              <a:rPr lang="en-US" sz="2000" dirty="0"/>
              <a:t>By strengthening supportive relationships and ending destructive ones </a:t>
            </a:r>
            <a:endParaRPr lang="en-US" sz="2000" dirty="0">
              <a:cs typeface="Calibri"/>
            </a:endParaRPr>
          </a:p>
          <a:p>
            <a:pPr lvl="1"/>
            <a:endParaRPr lang="en-US" sz="2000" dirty="0">
              <a:cs typeface="Calibri"/>
            </a:endParaRPr>
          </a:p>
        </p:txBody>
      </p:sp>
      <p:pic>
        <p:nvPicPr>
          <p:cNvPr id="9" name="Picture 1" descr="Header_new11in-4v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47" t="3093" b="4040"/>
          <a:stretch/>
        </p:blipFill>
        <p:spPr bwMode="auto">
          <a:xfrm>
            <a:off x="8166778" y="1"/>
            <a:ext cx="9772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751541"/>
      </p:ext>
    </p:extLst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2309</TotalTime>
  <Words>468</Words>
  <Application>Microsoft Office PowerPoint</Application>
  <PresentationFormat>On-screen Show (4:3)</PresentationFormat>
  <Paragraphs>120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Apex</vt:lpstr>
      <vt:lpstr>1_Office Theme</vt:lpstr>
      <vt:lpstr>CAPS is Here to Help!</vt:lpstr>
      <vt:lpstr>PowerPoint Presentation</vt:lpstr>
      <vt:lpstr>PowerPoint Presentation</vt:lpstr>
      <vt:lpstr>Common Concerns</vt:lpstr>
      <vt:lpstr>CAPS Services</vt:lpstr>
      <vt:lpstr>Stress and Self-Care </vt:lpstr>
      <vt:lpstr>Relevant Stressors/Considerations</vt:lpstr>
      <vt:lpstr>What can you do?</vt:lpstr>
      <vt:lpstr>Interpersonal Effectiveness</vt:lpstr>
      <vt:lpstr>What does this mean for me?</vt:lpstr>
      <vt:lpstr>Questions? Feedback? Thank you! </vt:lpstr>
    </vt:vector>
  </TitlesOfParts>
  <Company>Florida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UCC Is Here To Help!</dc:title>
  <dc:creator>Mackintosh, Randi</dc:creator>
  <cp:lastModifiedBy>Julia Storace</cp:lastModifiedBy>
  <cp:revision>128</cp:revision>
  <dcterms:created xsi:type="dcterms:W3CDTF">2013-08-15T12:39:27Z</dcterms:created>
  <dcterms:modified xsi:type="dcterms:W3CDTF">2022-10-05T17:49:29Z</dcterms:modified>
</cp:coreProperties>
</file>