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BA0578-5CE4-48F7-A505-DC5812AD60A8}" v="4" dt="2021-09-24T19:49:22.2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ra Hsu" userId="4560190ca3b3978f" providerId="LiveId" clId="{F9BA0578-5CE4-48F7-A505-DC5812AD60A8}"/>
    <pc:docChg chg="undo custSel addSld modSld">
      <pc:chgData name="Cera Hsu" userId="4560190ca3b3978f" providerId="LiveId" clId="{F9BA0578-5CE4-48F7-A505-DC5812AD60A8}" dt="2021-09-24T19:52:57.347" v="998" actId="20577"/>
      <pc:docMkLst>
        <pc:docMk/>
      </pc:docMkLst>
      <pc:sldChg chg="modSp mod">
        <pc:chgData name="Cera Hsu" userId="4560190ca3b3978f" providerId="LiveId" clId="{F9BA0578-5CE4-48F7-A505-DC5812AD60A8}" dt="2021-09-24T15:18:56.066" v="282" actId="27636"/>
        <pc:sldMkLst>
          <pc:docMk/>
          <pc:sldMk cId="2825456247" sldId="256"/>
        </pc:sldMkLst>
        <pc:spChg chg="mod">
          <ac:chgData name="Cera Hsu" userId="4560190ca3b3978f" providerId="LiveId" clId="{F9BA0578-5CE4-48F7-A505-DC5812AD60A8}" dt="2021-09-24T15:18:45.226" v="275" actId="1076"/>
          <ac:spMkLst>
            <pc:docMk/>
            <pc:sldMk cId="2825456247" sldId="256"/>
            <ac:spMk id="2" creationId="{9DF64239-2B2E-416A-8A8F-F77ED47DBD7D}"/>
          </ac:spMkLst>
        </pc:spChg>
        <pc:spChg chg="mod">
          <ac:chgData name="Cera Hsu" userId="4560190ca3b3978f" providerId="LiveId" clId="{F9BA0578-5CE4-48F7-A505-DC5812AD60A8}" dt="2021-09-24T15:18:56.066" v="282" actId="27636"/>
          <ac:spMkLst>
            <pc:docMk/>
            <pc:sldMk cId="2825456247" sldId="256"/>
            <ac:spMk id="3" creationId="{F69B6AD0-AA42-4E64-98C0-CA6BBFD688A7}"/>
          </ac:spMkLst>
        </pc:spChg>
      </pc:sldChg>
      <pc:sldChg chg="addSp delSp modSp mod setBg setClrOvrMap">
        <pc:chgData name="Cera Hsu" userId="4560190ca3b3978f" providerId="LiveId" clId="{F9BA0578-5CE4-48F7-A505-DC5812AD60A8}" dt="2021-09-24T15:16:29.611" v="274" actId="403"/>
        <pc:sldMkLst>
          <pc:docMk/>
          <pc:sldMk cId="3390991191" sldId="257"/>
        </pc:sldMkLst>
        <pc:spChg chg="mod">
          <ac:chgData name="Cera Hsu" userId="4560190ca3b3978f" providerId="LiveId" clId="{F9BA0578-5CE4-48F7-A505-DC5812AD60A8}" dt="2021-09-24T15:16:29.611" v="274" actId="403"/>
          <ac:spMkLst>
            <pc:docMk/>
            <pc:sldMk cId="3390991191" sldId="257"/>
            <ac:spMk id="2" creationId="{348F3E9A-18B9-4B58-87BE-5EF427FC3197}"/>
          </ac:spMkLst>
        </pc:spChg>
        <pc:spChg chg="mod ord">
          <ac:chgData name="Cera Hsu" userId="4560190ca3b3978f" providerId="LiveId" clId="{F9BA0578-5CE4-48F7-A505-DC5812AD60A8}" dt="2021-09-24T15:16:27.199" v="272" actId="403"/>
          <ac:spMkLst>
            <pc:docMk/>
            <pc:sldMk cId="3390991191" sldId="257"/>
            <ac:spMk id="3" creationId="{DA4A897E-6911-4EA9-8CB2-7F20226BC841}"/>
          </ac:spMkLst>
        </pc:spChg>
        <pc:spChg chg="add">
          <ac:chgData name="Cera Hsu" userId="4560190ca3b3978f" providerId="LiveId" clId="{F9BA0578-5CE4-48F7-A505-DC5812AD60A8}" dt="2021-09-24T15:16:20.542" v="270" actId="26606"/>
          <ac:spMkLst>
            <pc:docMk/>
            <pc:sldMk cId="3390991191" sldId="257"/>
            <ac:spMk id="9" creationId="{ED4D6CE2-C4FB-4B4D-991A-84C9705CD762}"/>
          </ac:spMkLst>
        </pc:spChg>
        <pc:spChg chg="add del">
          <ac:chgData name="Cera Hsu" userId="4560190ca3b3978f" providerId="LiveId" clId="{F9BA0578-5CE4-48F7-A505-DC5812AD60A8}" dt="2021-09-24T15:00:20.976" v="8" actId="26606"/>
          <ac:spMkLst>
            <pc:docMk/>
            <pc:sldMk cId="3390991191" sldId="257"/>
            <ac:spMk id="10" creationId="{F944E337-3E5D-4A1F-A5A1-2057F25B8A7B}"/>
          </ac:spMkLst>
        </pc:spChg>
        <pc:spChg chg="add del">
          <ac:chgData name="Cera Hsu" userId="4560190ca3b3978f" providerId="LiveId" clId="{F9BA0578-5CE4-48F7-A505-DC5812AD60A8}" dt="2021-09-24T15:00:20.976" v="8" actId="26606"/>
          <ac:spMkLst>
            <pc:docMk/>
            <pc:sldMk cId="3390991191" sldId="257"/>
            <ac:spMk id="12" creationId="{4DA50D69-7CF7-4844-B844-A2B821C77F24}"/>
          </ac:spMkLst>
        </pc:spChg>
        <pc:picChg chg="add mod modCrop">
          <ac:chgData name="Cera Hsu" userId="4560190ca3b3978f" providerId="LiveId" clId="{F9BA0578-5CE4-48F7-A505-DC5812AD60A8}" dt="2021-09-24T15:16:20.542" v="270" actId="26606"/>
          <ac:picMkLst>
            <pc:docMk/>
            <pc:sldMk cId="3390991191" sldId="257"/>
            <ac:picMk id="5" creationId="{32E2B5A5-86E6-44E9-BE2C-CE111DAB1851}"/>
          </ac:picMkLst>
        </pc:picChg>
        <pc:picChg chg="add mod ord modCrop">
          <ac:chgData name="Cera Hsu" userId="4560190ca3b3978f" providerId="LiveId" clId="{F9BA0578-5CE4-48F7-A505-DC5812AD60A8}" dt="2021-09-24T15:16:20.542" v="270" actId="26606"/>
          <ac:picMkLst>
            <pc:docMk/>
            <pc:sldMk cId="3390991191" sldId="257"/>
            <ac:picMk id="6" creationId="{463E120E-43D7-4E89-B2DB-507F3DB0C41B}"/>
          </ac:picMkLst>
        </pc:picChg>
        <pc:picChg chg="add mod ord modCrop">
          <ac:chgData name="Cera Hsu" userId="4560190ca3b3978f" providerId="LiveId" clId="{F9BA0578-5CE4-48F7-A505-DC5812AD60A8}" dt="2021-09-24T15:16:20.542" v="270" actId="26606"/>
          <ac:picMkLst>
            <pc:docMk/>
            <pc:sldMk cId="3390991191" sldId="257"/>
            <ac:picMk id="7" creationId="{93B12E84-4CA5-44CD-98E1-127F1CECD75B}"/>
          </ac:picMkLst>
        </pc:picChg>
        <pc:cxnChg chg="add">
          <ac:chgData name="Cera Hsu" userId="4560190ca3b3978f" providerId="LiveId" clId="{F9BA0578-5CE4-48F7-A505-DC5812AD60A8}" dt="2021-09-24T15:16:20.542" v="270" actId="26606"/>
          <ac:cxnSpMkLst>
            <pc:docMk/>
            <pc:sldMk cId="3390991191" sldId="257"/>
            <ac:cxnSpMk id="14" creationId="{11A9DAB5-E11B-41CA-85F3-20711F79027B}"/>
          </ac:cxnSpMkLst>
        </pc:cxnChg>
      </pc:sldChg>
      <pc:sldChg chg="addSp delSp modSp new mod">
        <pc:chgData name="Cera Hsu" userId="4560190ca3b3978f" providerId="LiveId" clId="{F9BA0578-5CE4-48F7-A505-DC5812AD60A8}" dt="2021-09-24T19:52:22.140" v="975" actId="5793"/>
        <pc:sldMkLst>
          <pc:docMk/>
          <pc:sldMk cId="510536486" sldId="258"/>
        </pc:sldMkLst>
        <pc:spChg chg="mod">
          <ac:chgData name="Cera Hsu" userId="4560190ca3b3978f" providerId="LiveId" clId="{F9BA0578-5CE4-48F7-A505-DC5812AD60A8}" dt="2021-09-24T19:17:58.204" v="333" actId="2711"/>
          <ac:spMkLst>
            <pc:docMk/>
            <pc:sldMk cId="510536486" sldId="258"/>
            <ac:spMk id="2" creationId="{D1466EA6-A0E1-4F5C-90E6-A3847A5049A7}"/>
          </ac:spMkLst>
        </pc:spChg>
        <pc:spChg chg="del">
          <ac:chgData name="Cera Hsu" userId="4560190ca3b3978f" providerId="LiveId" clId="{F9BA0578-5CE4-48F7-A505-DC5812AD60A8}" dt="2021-09-24T19:15:03.630" v="284" actId="22"/>
          <ac:spMkLst>
            <pc:docMk/>
            <pc:sldMk cId="510536486" sldId="258"/>
            <ac:spMk id="3" creationId="{EBDC5E9E-1EB9-459C-A7A2-97B427966946}"/>
          </ac:spMkLst>
        </pc:spChg>
        <pc:spChg chg="add mod">
          <ac:chgData name="Cera Hsu" userId="4560190ca3b3978f" providerId="LiveId" clId="{F9BA0578-5CE4-48F7-A505-DC5812AD60A8}" dt="2021-09-24T19:52:22.140" v="975" actId="5793"/>
          <ac:spMkLst>
            <pc:docMk/>
            <pc:sldMk cId="510536486" sldId="258"/>
            <ac:spMk id="12" creationId="{317A00A3-4DF1-42EC-A627-0D1FCCED53C0}"/>
          </ac:spMkLst>
        </pc:spChg>
        <pc:picChg chg="add mod ord">
          <ac:chgData name="Cera Hsu" userId="4560190ca3b3978f" providerId="LiveId" clId="{F9BA0578-5CE4-48F7-A505-DC5812AD60A8}" dt="2021-09-24T19:45:29.938" v="604" actId="1076"/>
          <ac:picMkLst>
            <pc:docMk/>
            <pc:sldMk cId="510536486" sldId="258"/>
            <ac:picMk id="5" creationId="{45121D1A-3CC5-40AF-9FB1-868E7195E760}"/>
          </ac:picMkLst>
        </pc:picChg>
        <pc:picChg chg="add mod">
          <ac:chgData name="Cera Hsu" userId="4560190ca3b3978f" providerId="LiveId" clId="{F9BA0578-5CE4-48F7-A505-DC5812AD60A8}" dt="2021-09-24T19:17:40.737" v="308" actId="1076"/>
          <ac:picMkLst>
            <pc:docMk/>
            <pc:sldMk cId="510536486" sldId="258"/>
            <ac:picMk id="7" creationId="{9E5959CD-940E-40E9-82BD-71B843C084F4}"/>
          </ac:picMkLst>
        </pc:picChg>
        <pc:picChg chg="add mod ord">
          <ac:chgData name="Cera Hsu" userId="4560190ca3b3978f" providerId="LiveId" clId="{F9BA0578-5CE4-48F7-A505-DC5812AD60A8}" dt="2021-09-24T19:17:41.997" v="309" actId="1076"/>
          <ac:picMkLst>
            <pc:docMk/>
            <pc:sldMk cId="510536486" sldId="258"/>
            <ac:picMk id="9" creationId="{147D6FB8-E9E1-47E3-9E02-2ED13791D5DC}"/>
          </ac:picMkLst>
        </pc:picChg>
        <pc:picChg chg="add mod">
          <ac:chgData name="Cera Hsu" userId="4560190ca3b3978f" providerId="LiveId" clId="{F9BA0578-5CE4-48F7-A505-DC5812AD60A8}" dt="2021-09-24T19:17:37.909" v="307" actId="1076"/>
          <ac:picMkLst>
            <pc:docMk/>
            <pc:sldMk cId="510536486" sldId="258"/>
            <ac:picMk id="11" creationId="{C0F2A478-0491-4A8A-91A9-265065FE51CE}"/>
          </ac:picMkLst>
        </pc:picChg>
      </pc:sldChg>
      <pc:sldChg chg="addSp delSp modSp new mod setBg">
        <pc:chgData name="Cera Hsu" userId="4560190ca3b3978f" providerId="LiveId" clId="{F9BA0578-5CE4-48F7-A505-DC5812AD60A8}" dt="2021-09-24T19:52:57.347" v="998" actId="20577"/>
        <pc:sldMkLst>
          <pc:docMk/>
          <pc:sldMk cId="515086219" sldId="259"/>
        </pc:sldMkLst>
        <pc:spChg chg="mod">
          <ac:chgData name="Cera Hsu" userId="4560190ca3b3978f" providerId="LiveId" clId="{F9BA0578-5CE4-48F7-A505-DC5812AD60A8}" dt="2021-09-24T19:51:52.721" v="971" actId="26606"/>
          <ac:spMkLst>
            <pc:docMk/>
            <pc:sldMk cId="515086219" sldId="259"/>
            <ac:spMk id="2" creationId="{9163F33E-A604-4860-B6C4-87667720F8BB}"/>
          </ac:spMkLst>
        </pc:spChg>
        <pc:spChg chg="mod ord">
          <ac:chgData name="Cera Hsu" userId="4560190ca3b3978f" providerId="LiveId" clId="{F9BA0578-5CE4-48F7-A505-DC5812AD60A8}" dt="2021-09-24T19:52:57.347" v="998" actId="20577"/>
          <ac:spMkLst>
            <pc:docMk/>
            <pc:sldMk cId="515086219" sldId="259"/>
            <ac:spMk id="3" creationId="{B2B79D9B-73F3-4C3D-9465-E7398AF77675}"/>
          </ac:spMkLst>
        </pc:spChg>
        <pc:spChg chg="add del">
          <ac:chgData name="Cera Hsu" userId="4560190ca3b3978f" providerId="LiveId" clId="{F9BA0578-5CE4-48F7-A505-DC5812AD60A8}" dt="2021-09-24T19:49:34.035" v="802" actId="26606"/>
          <ac:spMkLst>
            <pc:docMk/>
            <pc:sldMk cId="515086219" sldId="259"/>
            <ac:spMk id="11" creationId="{6B92FAF7-0AD3-4B47-9111-D0E9CD79E247}"/>
          </ac:spMkLst>
        </pc:spChg>
        <pc:spChg chg="add del">
          <ac:chgData name="Cera Hsu" userId="4560190ca3b3978f" providerId="LiveId" clId="{F9BA0578-5CE4-48F7-A505-DC5812AD60A8}" dt="2021-09-24T19:50:10.189" v="806" actId="26606"/>
          <ac:spMkLst>
            <pc:docMk/>
            <pc:sldMk cId="515086219" sldId="259"/>
            <ac:spMk id="17" creationId="{A0144B8D-ABC9-4F44-8451-5B06A9C80B24}"/>
          </ac:spMkLst>
        </pc:spChg>
        <pc:spChg chg="add del">
          <ac:chgData name="Cera Hsu" userId="4560190ca3b3978f" providerId="LiveId" clId="{F9BA0578-5CE4-48F7-A505-DC5812AD60A8}" dt="2021-09-24T19:50:10.189" v="806" actId="26606"/>
          <ac:spMkLst>
            <pc:docMk/>
            <pc:sldMk cId="515086219" sldId="259"/>
            <ac:spMk id="21" creationId="{83F81929-E8DA-4450-9CAE-78112B6E4859}"/>
          </ac:spMkLst>
        </pc:spChg>
        <pc:spChg chg="add del">
          <ac:chgData name="Cera Hsu" userId="4560190ca3b3978f" providerId="LiveId" clId="{F9BA0578-5CE4-48F7-A505-DC5812AD60A8}" dt="2021-09-24T19:50:10.189" v="806" actId="26606"/>
          <ac:spMkLst>
            <pc:docMk/>
            <pc:sldMk cId="515086219" sldId="259"/>
            <ac:spMk id="23" creationId="{055B12B5-937D-4928-A7A3-634A569C3192}"/>
          </ac:spMkLst>
        </pc:spChg>
        <pc:spChg chg="add del">
          <ac:chgData name="Cera Hsu" userId="4560190ca3b3978f" providerId="LiveId" clId="{F9BA0578-5CE4-48F7-A505-DC5812AD60A8}" dt="2021-09-24T19:49:46.090" v="804" actId="26606"/>
          <ac:spMkLst>
            <pc:docMk/>
            <pc:sldMk cId="515086219" sldId="259"/>
            <ac:spMk id="25" creationId="{352BEC0E-22F8-46D0-9632-375DB541B06C}"/>
          </ac:spMkLst>
        </pc:spChg>
        <pc:spChg chg="add del">
          <ac:chgData name="Cera Hsu" userId="4560190ca3b3978f" providerId="LiveId" clId="{F9BA0578-5CE4-48F7-A505-DC5812AD60A8}" dt="2021-09-24T19:49:46.090" v="804" actId="26606"/>
          <ac:spMkLst>
            <pc:docMk/>
            <pc:sldMk cId="515086219" sldId="259"/>
            <ac:spMk id="26" creationId="{3FCFB1DE-0B7E-48CC-BA90-B2AB0889F9D6}"/>
          </ac:spMkLst>
        </pc:spChg>
        <pc:spChg chg="add del">
          <ac:chgData name="Cera Hsu" userId="4560190ca3b3978f" providerId="LiveId" clId="{F9BA0578-5CE4-48F7-A505-DC5812AD60A8}" dt="2021-09-24T19:50:10.189" v="806" actId="26606"/>
          <ac:spMkLst>
            <pc:docMk/>
            <pc:sldMk cId="515086219" sldId="259"/>
            <ac:spMk id="28" creationId="{DB382400-D81D-4BC2-B825-139D3DCACC9B}"/>
          </ac:spMkLst>
        </pc:spChg>
        <pc:spChg chg="add del">
          <ac:chgData name="Cera Hsu" userId="4560190ca3b3978f" providerId="LiveId" clId="{F9BA0578-5CE4-48F7-A505-DC5812AD60A8}" dt="2021-09-24T19:50:10.189" v="806" actId="26606"/>
          <ac:spMkLst>
            <pc:docMk/>
            <pc:sldMk cId="515086219" sldId="259"/>
            <ac:spMk id="30" creationId="{30581CF1-C445-4EA2-8A1B-47EFAA87E369}"/>
          </ac:spMkLst>
        </pc:spChg>
        <pc:spChg chg="add del">
          <ac:chgData name="Cera Hsu" userId="4560190ca3b3978f" providerId="LiveId" clId="{F9BA0578-5CE4-48F7-A505-DC5812AD60A8}" dt="2021-09-24T19:51:14.475" v="967" actId="26606"/>
          <ac:spMkLst>
            <pc:docMk/>
            <pc:sldMk cId="515086219" sldId="259"/>
            <ac:spMk id="32" creationId="{352BEC0E-22F8-46D0-9632-375DB541B06C}"/>
          </ac:spMkLst>
        </pc:spChg>
        <pc:spChg chg="add del">
          <ac:chgData name="Cera Hsu" userId="4560190ca3b3978f" providerId="LiveId" clId="{F9BA0578-5CE4-48F7-A505-DC5812AD60A8}" dt="2021-09-24T19:51:14.475" v="967" actId="26606"/>
          <ac:spMkLst>
            <pc:docMk/>
            <pc:sldMk cId="515086219" sldId="259"/>
            <ac:spMk id="33" creationId="{3FCFB1DE-0B7E-48CC-BA90-B2AB0889F9D6}"/>
          </ac:spMkLst>
        </pc:spChg>
        <pc:spChg chg="add del">
          <ac:chgData name="Cera Hsu" userId="4560190ca3b3978f" providerId="LiveId" clId="{F9BA0578-5CE4-48F7-A505-DC5812AD60A8}" dt="2021-09-24T19:51:52.721" v="971" actId="26606"/>
          <ac:spMkLst>
            <pc:docMk/>
            <pc:sldMk cId="515086219" sldId="259"/>
            <ac:spMk id="38" creationId="{5A0118C5-4F8D-4CF4-BADD-53FEACC6C42A}"/>
          </ac:spMkLst>
        </pc:spChg>
        <pc:spChg chg="add del">
          <ac:chgData name="Cera Hsu" userId="4560190ca3b3978f" providerId="LiveId" clId="{F9BA0578-5CE4-48F7-A505-DC5812AD60A8}" dt="2021-09-24T19:51:52.721" v="971" actId="26606"/>
          <ac:spMkLst>
            <pc:docMk/>
            <pc:sldMk cId="515086219" sldId="259"/>
            <ac:spMk id="48" creationId="{EAED1919-54A1-41C9-B30B-A3FF3F58E38B}"/>
          </ac:spMkLst>
        </pc:spChg>
        <pc:spChg chg="add del">
          <ac:chgData name="Cera Hsu" userId="4560190ca3b3978f" providerId="LiveId" clId="{F9BA0578-5CE4-48F7-A505-DC5812AD60A8}" dt="2021-09-24T19:51:52.721" v="971" actId="26606"/>
          <ac:spMkLst>
            <pc:docMk/>
            <pc:sldMk cId="515086219" sldId="259"/>
            <ac:spMk id="54" creationId="{FFFEB18F-F81F-4CED-BE64-EB888A77C3B8}"/>
          </ac:spMkLst>
        </pc:spChg>
        <pc:spChg chg="add del">
          <ac:chgData name="Cera Hsu" userId="4560190ca3b3978f" providerId="LiveId" clId="{F9BA0578-5CE4-48F7-A505-DC5812AD60A8}" dt="2021-09-24T19:51:52.721" v="971" actId="26606"/>
          <ac:spMkLst>
            <pc:docMk/>
            <pc:sldMk cId="515086219" sldId="259"/>
            <ac:spMk id="230" creationId="{B95B9BA8-1D69-4796-85F5-B6D0BD52354B}"/>
          </ac:spMkLst>
        </pc:spChg>
        <pc:grpChg chg="add del">
          <ac:chgData name="Cera Hsu" userId="4560190ca3b3978f" providerId="LiveId" clId="{F9BA0578-5CE4-48F7-A505-DC5812AD60A8}" dt="2021-09-24T19:49:34.035" v="802" actId="26606"/>
          <ac:grpSpMkLst>
            <pc:docMk/>
            <pc:sldMk cId="515086219" sldId="259"/>
            <ac:grpSpMk id="13" creationId="{D6A77139-BADB-4B2C-BD41-B67A4D37D758}"/>
          </ac:grpSpMkLst>
        </pc:grpChg>
        <pc:grpChg chg="add del">
          <ac:chgData name="Cera Hsu" userId="4560190ca3b3978f" providerId="LiveId" clId="{F9BA0578-5CE4-48F7-A505-DC5812AD60A8}" dt="2021-09-24T19:49:34.035" v="802" actId="26606"/>
          <ac:grpSpMkLst>
            <pc:docMk/>
            <pc:sldMk cId="515086219" sldId="259"/>
            <ac:grpSpMk id="19" creationId="{2786ABD8-AB9F-46F2-A7D9-36F1F7338CF9}"/>
          </ac:grpSpMkLst>
        </pc:grpChg>
        <pc:grpChg chg="add del">
          <ac:chgData name="Cera Hsu" userId="4560190ca3b3978f" providerId="LiveId" clId="{F9BA0578-5CE4-48F7-A505-DC5812AD60A8}" dt="2021-09-24T19:50:10.189" v="806" actId="26606"/>
          <ac:grpSpMkLst>
            <pc:docMk/>
            <pc:sldMk cId="515086219" sldId="259"/>
            <ac:grpSpMk id="29" creationId="{C77639EA-C9D1-44CA-BBC0-30625E7CDBB0}"/>
          </ac:grpSpMkLst>
        </pc:grpChg>
        <pc:grpChg chg="add del">
          <ac:chgData name="Cera Hsu" userId="4560190ca3b3978f" providerId="LiveId" clId="{F9BA0578-5CE4-48F7-A505-DC5812AD60A8}" dt="2021-09-24T19:51:52.721" v="971" actId="26606"/>
          <ac:grpSpMkLst>
            <pc:docMk/>
            <pc:sldMk cId="515086219" sldId="259"/>
            <ac:grpSpMk id="40" creationId="{00C7DD97-49DC-4BFD-951D-CFF51B976DE9}"/>
          </ac:grpSpMkLst>
        </pc:grpChg>
        <pc:grpChg chg="add del">
          <ac:chgData name="Cera Hsu" userId="4560190ca3b3978f" providerId="LiveId" clId="{F9BA0578-5CE4-48F7-A505-DC5812AD60A8}" dt="2021-09-24T19:51:52.721" v="971" actId="26606"/>
          <ac:grpSpMkLst>
            <pc:docMk/>
            <pc:sldMk cId="515086219" sldId="259"/>
            <ac:grpSpMk id="44" creationId="{176786CF-68E6-476D-909E-8522718B7BE0}"/>
          </ac:grpSpMkLst>
        </pc:grpChg>
        <pc:grpChg chg="add del">
          <ac:chgData name="Cera Hsu" userId="4560190ca3b3978f" providerId="LiveId" clId="{F9BA0578-5CE4-48F7-A505-DC5812AD60A8}" dt="2021-09-24T19:51:52.721" v="971" actId="26606"/>
          <ac:grpSpMkLst>
            <pc:docMk/>
            <pc:sldMk cId="515086219" sldId="259"/>
            <ac:grpSpMk id="50" creationId="{00E015F5-1A99-4E40-BC3D-7707802996B5}"/>
          </ac:grpSpMkLst>
        </pc:grpChg>
        <pc:grpChg chg="add del">
          <ac:chgData name="Cera Hsu" userId="4560190ca3b3978f" providerId="LiveId" clId="{F9BA0578-5CE4-48F7-A505-DC5812AD60A8}" dt="2021-09-24T19:51:52.721" v="971" actId="26606"/>
          <ac:grpSpMkLst>
            <pc:docMk/>
            <pc:sldMk cId="515086219" sldId="259"/>
            <ac:grpSpMk id="56" creationId="{A04977CB-3825-471A-A590-C57F8C350306}"/>
          </ac:grpSpMkLst>
        </pc:grpChg>
        <pc:grpChg chg="add del">
          <ac:chgData name="Cera Hsu" userId="4560190ca3b3978f" providerId="LiveId" clId="{F9BA0578-5CE4-48F7-A505-DC5812AD60A8}" dt="2021-09-24T19:51:52.721" v="971" actId="26606"/>
          <ac:grpSpMkLst>
            <pc:docMk/>
            <pc:sldMk cId="515086219" sldId="259"/>
            <ac:grpSpMk id="232" creationId="{A18E8AF0-57F3-4E67-AB90-C8DAC71353FE}"/>
          </ac:grpSpMkLst>
        </pc:grpChg>
        <pc:picChg chg="add mod ord modCrop">
          <ac:chgData name="Cera Hsu" userId="4560190ca3b3978f" providerId="LiveId" clId="{F9BA0578-5CE4-48F7-A505-DC5812AD60A8}" dt="2021-09-24T19:51:52.721" v="971" actId="26606"/>
          <ac:picMkLst>
            <pc:docMk/>
            <pc:sldMk cId="515086219" sldId="259"/>
            <ac:picMk id="5" creationId="{F9F40344-621D-41B0-9DC4-2E6AF1BB14C3}"/>
          </ac:picMkLst>
        </pc:picChg>
        <pc:picChg chg="add mod ord">
          <ac:chgData name="Cera Hsu" userId="4560190ca3b3978f" providerId="LiveId" clId="{F9BA0578-5CE4-48F7-A505-DC5812AD60A8}" dt="2021-09-24T19:51:52.721" v="971" actId="26606"/>
          <ac:picMkLst>
            <pc:docMk/>
            <pc:sldMk cId="515086219" sldId="259"/>
            <ac:picMk id="6" creationId="{1F58F9E0-3CBC-481E-8AF0-0A1BAC87DA0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017FE-54E8-4B59-A49A-4429BA5A8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F6BFB0-AD71-4467-8EF7-694AB41E4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8F7A1-9586-4550-BF7D-F5A80B1FC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9933-ACF1-4AB6-91AC-89689E591B18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28425-1A0B-4249-B0DE-245F57C7F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90FAC-FD73-4C80-A852-D5E51587B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3BC7-1213-415E-BA3B-D90938BBA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58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0BDFF-B323-4840-8F4C-C0E3A7569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C992-BABE-4F3C-AD44-B4927AA6B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063DE-BC13-46DB-8CE6-A06454E7E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9933-ACF1-4AB6-91AC-89689E591B18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3FC3F-531F-4361-AC3A-9CC1274E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98EC3-E139-418F-85AC-6C6952844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3BC7-1213-415E-BA3B-D90938BBA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71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4D50C0-6F8F-48EE-ACDD-FC6196FBB8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C46293-3577-4689-BA06-3399EDB63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4850E-DC5D-4859-AAF5-5EE84FA90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9933-ACF1-4AB6-91AC-89689E591B18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6B74F-212D-4B22-8573-454B62CA4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D2D4C-0C1D-4F57-8348-F267192E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3BC7-1213-415E-BA3B-D90938BBA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48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59B4C-7BB4-427A-8C0A-8A76CDE94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59DF1-B803-41A5-B460-044CA1CAC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1A045-6ED1-402B-9812-F28D59B4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9933-ACF1-4AB6-91AC-89689E591B18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EF2EE-39E5-4AF2-B427-1147FE9BD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CC6D6-661C-4897-B137-ACD89C753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3BC7-1213-415E-BA3B-D90938BBA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84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DC24F-2190-4BCE-ADFB-D1B328A25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E6CE6-54F7-4EEE-997E-37FFD3A8C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B6809-6241-494F-9932-CA7CC6F66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9933-ACF1-4AB6-91AC-89689E591B18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9E240-F679-4405-9278-059565831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5999F-E334-423D-929B-AA819962D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3BC7-1213-415E-BA3B-D90938BBA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01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9A129-25D5-43A8-821B-CEAED68C3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8D95C-B943-417D-AAD5-FD5EF0076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203D4A-75D4-49AC-8A08-49E2E9B51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931BB-C736-49DB-A363-DAF6948A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9933-ACF1-4AB6-91AC-89689E591B18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9FDCE-BE83-4AB2-94A4-6A14BCD34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A2FA6-B577-4288-8E32-6D6F00CF6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3BC7-1213-415E-BA3B-D90938BBA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01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314C3-31B0-4E8E-82F2-0CF8E5C22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A9281-0968-4613-B354-60A24912B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65B8D-00BA-452E-B139-B5B50B53F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997B21-031F-4907-A275-3C009AD0C4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3AA880-9FE7-4884-BBC2-BC6A23DC8B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93F5F2-653F-4D43-990A-D9B9C370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9933-ACF1-4AB6-91AC-89689E591B18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635EF-E365-48BB-ACA5-AF6D73317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3CFCE7-F52E-412A-9610-7B747061A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3BC7-1213-415E-BA3B-D90938BBA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73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9D540-7B11-422E-9315-E6F8FD0F2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590D33-9EDC-4D8A-9E01-0F8C1994F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9933-ACF1-4AB6-91AC-89689E591B18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6C1376-C21F-4130-8A3B-5938654E2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19023A-3D16-4630-81E0-9A796F117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3BC7-1213-415E-BA3B-D90938BBA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66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2B0B20-FEE9-4A73-891F-E686FB30F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9933-ACF1-4AB6-91AC-89689E591B18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08FE11-8590-421E-941F-900319AAB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5E22F-0900-4DFD-8AB6-0366D3581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3BC7-1213-415E-BA3B-D90938BBA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18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6E456-76D2-4B46-A853-A60AE2AFB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CD381-B15C-4EA0-A115-1B030A069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759EC-FAE3-4562-9BE0-FF271B3BB5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AC95DB-EC89-49BC-884B-EC1EC9970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9933-ACF1-4AB6-91AC-89689E591B18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93DC4-94A3-4283-BC8C-9138F04F6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6CF72-E515-4FE1-9CBB-C8FA0CC2C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3BC7-1213-415E-BA3B-D90938BBA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28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C2CBD-0F13-48F9-A245-F16D51A67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28ABD7-75CA-42FD-BD55-78F4149461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05E767-B09A-489A-85EC-2DDD5964FC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72281-9E58-4BC3-B1F6-5F5FEC715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9933-ACF1-4AB6-91AC-89689E591B18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EDC88B-7F45-4339-AA63-6DCCA7102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299F8-C555-4248-AC75-5FE27FD0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93BC7-1213-415E-BA3B-D90938BBA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47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2CE7DD-2046-497C-B79A-6DF957B7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6A432-DC1A-453E-A249-0D87F478B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C198C-9DAC-433B-8B50-E490959D9D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C9933-ACF1-4AB6-91AC-89689E591B18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3776F-AA78-4262-B28D-847C568B2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F0BF-3571-40C7-A688-AEC8A3B33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93BC7-1213-415E-BA3B-D90938BBA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7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1F9796-A990-4325-B7A3-8E68B733E3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8000"/>
          </a:blip>
          <a:srcRect l="9890" r="477" b="239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F64239-2B2E-416A-8A8F-F77ED47DB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787399"/>
            <a:ext cx="9144000" cy="2387600"/>
          </a:xfrm>
        </p:spPr>
        <p:txBody>
          <a:bodyPr/>
          <a:lstStyle/>
          <a:p>
            <a:pPr algn="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PIE COFFEE HOURS:</a:t>
            </a:r>
            <a:br>
              <a:rPr lang="en-US" dirty="0"/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 Panel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9B6AD0-AA42-4E64-98C0-CA6BBFD68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9527" y="3599872"/>
            <a:ext cx="9144000" cy="445655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Cera Hsu - Chemistry</a:t>
            </a:r>
          </a:p>
        </p:txBody>
      </p:sp>
    </p:spTree>
    <p:extLst>
      <p:ext uri="{BB962C8B-B14F-4D97-AF65-F5344CB8AC3E}">
        <p14:creationId xmlns:p14="http://schemas.microsoft.com/office/powerpoint/2010/main" val="2825456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ED4D6CE2-C4FB-4B4D-991A-84C9705C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8F3E9A-18B9-4B58-87BE-5EF427FC3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099" y="978408"/>
            <a:ext cx="3721608" cy="1106424"/>
          </a:xfrm>
          <a:ln>
            <a:noFill/>
          </a:ln>
        </p:spPr>
        <p:txBody>
          <a:bodyPr anchor="b"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Teaching labs….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E2B5A5-86E6-44E9-BE2C-CE111DAB1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29" r="1" b="8506"/>
          <a:stretch/>
        </p:blipFill>
        <p:spPr>
          <a:xfrm>
            <a:off x="400847" y="630936"/>
            <a:ext cx="3785616" cy="5495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B12E84-4CA5-44CD-98E1-127F1CECD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24222"/>
          <a:stretch/>
        </p:blipFill>
        <p:spPr>
          <a:xfrm>
            <a:off x="4361688" y="630936"/>
            <a:ext cx="2651760" cy="2679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3E120E-43D7-4E89-B2DB-507F3DB0C4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55" r="616" b="4"/>
          <a:stretch/>
        </p:blipFill>
        <p:spPr>
          <a:xfrm>
            <a:off x="4361688" y="3447288"/>
            <a:ext cx="2651760" cy="267919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A9DAB5-E11B-41CA-85F3-20711F790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51084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A897E-6911-4EA9-8CB2-7F20226BC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8099" y="2368296"/>
            <a:ext cx="3721608" cy="350215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fun learning environment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conversations flowing with the students and encourage conversation between the students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some fun with the experiments: titrations for example…</a:t>
            </a:r>
          </a:p>
        </p:txBody>
      </p:sp>
    </p:spTree>
    <p:extLst>
      <p:ext uri="{BB962C8B-B14F-4D97-AF65-F5344CB8AC3E}">
        <p14:creationId xmlns:p14="http://schemas.microsoft.com/office/powerpoint/2010/main" val="3390991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7D6FB8-E9E1-47E3-9E02-2ED13791D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374" y="4097766"/>
            <a:ext cx="2725814" cy="26711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466EA6-A0E1-4F5C-90E6-A3847A504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028465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Teaching Recitations..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121D1A-3CC5-40AF-9FB1-868E7195E7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03636" y="-44382"/>
            <a:ext cx="6163535" cy="403916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5959CD-940E-40E9-82BD-71B843C08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822" y="2328613"/>
            <a:ext cx="2458070" cy="2513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F2A478-0491-4A8A-91A9-265065FE51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3857" y="4174863"/>
            <a:ext cx="2458070" cy="26345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7A00A3-4DF1-42EC-A627-0D1FCCED53C0}"/>
              </a:ext>
            </a:extLst>
          </p:cNvPr>
          <p:cNvSpPr txBox="1"/>
          <p:nvPr/>
        </p:nvSpPr>
        <p:spPr>
          <a:xfrm>
            <a:off x="71420" y="1025236"/>
            <a:ext cx="583738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students engaged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conversations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Try not to have the same student answer ALL the questions (there’s always one student)</a:t>
            </a:r>
          </a:p>
          <a:p>
            <a:pPr lvl="1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Try new activities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Kahoot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ended questions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competition (group work on problem solving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course this applies to pre-COVID times….so what now??</a:t>
            </a:r>
          </a:p>
        </p:txBody>
      </p:sp>
    </p:spTree>
    <p:extLst>
      <p:ext uri="{BB962C8B-B14F-4D97-AF65-F5344CB8AC3E}">
        <p14:creationId xmlns:p14="http://schemas.microsoft.com/office/powerpoint/2010/main" val="510536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63F33E-A604-4860-B6C4-87667720F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270" y="368625"/>
            <a:ext cx="4974771" cy="1403498"/>
          </a:xfrm>
        </p:spPr>
        <p:txBody>
          <a:bodyPr anchor="b">
            <a:normAutofit/>
          </a:bodyPr>
          <a:lstStyle/>
          <a:p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Teaching STEM during COVID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0C7DD97-49DC-4BFD-951D-CFF51B976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141571" y="70488"/>
            <a:ext cx="3501861" cy="3501861"/>
            <a:chOff x="4690043" y="291695"/>
            <a:chExt cx="3055711" cy="3055711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7DCFDCC-147C-40CA-BFDF-2848A4297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0043" y="291695"/>
              <a:ext cx="3055711" cy="3055711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1F8CA31-10D7-4B78-877D-2D21FBE553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0043" y="291695"/>
              <a:ext cx="3055711" cy="3055711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76786CF-68E6-476D-909E-8522718B7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5057" y="3240578"/>
            <a:ext cx="3297290" cy="3297290"/>
            <a:chOff x="4690043" y="291695"/>
            <a:chExt cx="3055711" cy="305571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6D8E882-7D0E-42D7-99C8-D4865D7DA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0043" y="291695"/>
              <a:ext cx="3055711" cy="3055711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15F1597-6BCF-45F1-9AC9-B142DD476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0043" y="291695"/>
              <a:ext cx="3055711" cy="3055711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EAED1919-54A1-41C9-B30B-A3FF3F58E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6220" y="30573"/>
            <a:ext cx="3483100" cy="34831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0828" y="1091857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9F40344-621D-41B0-9DC4-2E6AF1BB14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352"/>
          <a:stretch/>
        </p:blipFill>
        <p:spPr>
          <a:xfrm>
            <a:off x="2465213" y="1172154"/>
            <a:ext cx="2584794" cy="1187495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93" y="3195231"/>
            <a:ext cx="3281677" cy="3281677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58F9E0-3CBC-481E-8AF0-0A1BAC87D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14" y="3980030"/>
            <a:ext cx="2318835" cy="1744923"/>
          </a:xfrm>
          <a:prstGeom prst="rect">
            <a:avLst/>
          </a:prstGeom>
        </p:spPr>
      </p:pic>
      <p:grpSp>
        <p:nvGrpSpPr>
          <p:cNvPr id="56" name="Graphic 4">
            <a:extLst>
              <a:ext uri="{FF2B5EF4-FFF2-40B4-BE49-F238E27FC236}">
                <a16:creationId xmlns:a16="http://schemas.microsoft.com/office/drawing/2014/main" id="{A04977CB-3825-471A-A590-C57F8C350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97585" y="3139252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B4B4814-3BFD-418E-B5B6-9DC3E0023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B775DC1-0C03-424C-81DD-0B63736424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DA07F5D-1F32-483C-8A98-9849D780D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7A913DD-4597-42B1-9728-4127E83A8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09FBB02-BC59-4864-8DBC-B2B2BD52B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6BD87CAE-98EF-4EA4-B739-3304AB75B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A313AD8-2CA9-4181-84FF-A4EA106FB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0E1FD27-6078-4DDB-85A5-EF3282363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B87154F-1C33-4D96-AD0F-41A911079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9F7C24D-DA96-4B69-9D48-11ED65981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1CC3BFF-8D2C-4191-AA89-4B5F07B59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30851AC-DB18-4C88-A8A2-449F772E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DA0FBDE6-61C6-4EAD-BEF2-895D802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A861D3C-5355-4A4A-A875-EC40751A7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998E573C-00D7-4371-9CE5-C72044BCA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B74B55B-C24A-4F7B-80B0-59E86E989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61FF18D-542A-4DA3-B579-046996571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5CD3040-DA11-4096-9ECA-0547EB296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DBF68E6-70DC-4C9B-9E36-54DADF5D8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1A82FA5-7042-42C0-82C9-8068C36A6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F1F1E10-43A7-49C1-9611-E52FB1BF5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350A35C-3618-4456-8580-7687EDA43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F4013BD1-ADEE-4116-8B16-8C5FB3B01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41350A0-245D-42A9-911D-82D77BC3D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8734813-52CA-4809-A0E0-348308DC4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626E127-926A-4623-B87E-6944AA8F44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ADDE53E-0E40-4853-BCF0-9B152D6A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3F1249-54EA-428F-AE2E-A0579B409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52C80D7-048D-4658-A5FE-B698CC4E42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A82C20A-8FDC-4735-9608-AD288081F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FB7CA94-32F3-403F-9F2B-1E2F701EE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1066606C-4588-4163-AD08-3AC14040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8565D18-023F-46E0-B825-199BFEAD6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F96FBB7-2ED0-47E0-9016-421EC9D3D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CFFB9F2-9F7C-43A4-A9E6-1EE70C00B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421F39C-6A35-4CF1-8E72-2A897C1F8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ADA5561C-BFBA-4EA2-8A59-2910A2CDF8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9F79817-A1A8-459C-A1DA-1639CC4EF1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730C5931-2980-4D21-A6AF-33BBB2B4A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130F5F5-6F7C-41EE-8CBB-1D0839C6F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671993A-EC69-4341-90B1-F23F6EA5A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D56C4EAD-EE30-43C6-99BC-D4CB4EE9E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0981292-8C2D-477F-BFC1-A0C971DE4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EB673EB-AAA5-41CD-BD9E-19C05381C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F0F0673-73C3-44AE-9E98-EE65ADB27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0908B8D8-11C7-4C6B-9642-2AAD37E24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FF2F92D7-98B0-4E76-B8C6-AADDDBFCC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5EC8DDD7-9501-4B67-9C31-6D5930A2B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7BD5C40-C542-47FD-9C2B-EE136CB979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D4CE941A-9B71-4C39-B230-20A18D89BA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718F172-45D8-46D9-A359-D8A51BE64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51EDA59-37F4-47C4-9579-A4EE16156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CF25555-9B27-45F5-BDE8-EC65FC7B9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E18D4CBF-5079-4BCF-996F-48C5BD1DC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99F779A-FDDF-4E15-A19E-D734C95A5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98510558-1546-41C7-819E-0C4056E54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B371F762-3D9D-459C-AC86-3183843A4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CDECEFE0-53BB-47FB-97D7-AE0B0E3198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3D7521B5-463A-40A3-BE61-B1CAE3307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6A3596C1-0483-4496-8755-DB608479D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89261538-C799-4246-B1B3-B3F5B09A0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7FDE36D9-78E7-44D9-BC0F-1BAFDE5B3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DB9D93E5-4ECA-4C24-9FF6-AC8133427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4C35E97-1F66-4BFD-AE92-7EBC84F1D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6BF299A-A3D1-430D-80FF-B080C6FC6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9E7CF736-D3DE-4C5E-AA1F-DC4C8AA3AF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D396DF6B-432E-4903-B1AA-D3531FF8A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1ECDFD65-3965-4589-A4C2-16510946F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CA8C54E5-84FF-4F13-AA46-FED8E8DADB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ECA2236-A9B4-439E-9BAB-56AE965F6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E9441778-3D1A-4F75-A5A1-7214DAFB1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9B9AA094-8F15-4A0C-AA38-346BD5DDC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119958CA-594A-4498-84BE-F61BFC580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FDFCE354-2B72-4480-97DE-E882906FD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BC973E6C-6BC5-4FF1-8ECA-861597312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D64FCB3C-7129-40FC-B584-150E5E62F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211C60F-B3FE-47DD-BD11-D33173634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0D3EA065-68A6-4DD0-99BA-645480D4A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2B6AC294-B9BA-4C59-B08A-53548D610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95F31034-2EF3-4F10-85B8-454316F2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AA87A0E7-AF0B-4A66-AFF6-689E7D388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D8E5EAF-B0C7-4E80-92EF-0209B4FE7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FAA01C3F-AD71-4F07-8664-821309948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A30EC962-F7C8-4F17-A8EB-8EC64ADEF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FA0DA527-FFEF-4AB6-B38F-FDF228D5B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AB5776C-CF29-46E0-9A73-03A318AE6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45572D84-640D-47CC-A862-6DCF1A73E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0F9CD199-6195-4F64-9E22-94AD9D760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35BC72FF-17EE-425A-B62A-2E024A6D7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6F3AB89-E7FF-4C05-9243-32DF9B4DF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DABD659D-3754-4F63-9C8D-54AB1549E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9DF2EF3-55C8-4745-9F55-24B60215D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3C67022-CC78-4114-891A-C34637A61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0F93252-C331-4CBB-B4F8-6B12B3903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7F4537F3-EDF5-4626-AFBE-4488E0140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3848604B-6F7A-4A76-96F8-6B7BE1FE8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73D47B0C-A018-4B2C-898B-2391FC845D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03DD4A89-CBC7-4BEE-AF16-D76807C08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63C3831-F632-40D9-84E9-FEDA73C6B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5D39FEFA-CF2D-47D2-A180-417199AE8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987F2FB4-CAFE-4018-A06E-5BAB572FF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9C990CED-1FA9-4850-8469-146002770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95BF6636-258D-497B-ABBF-1813F114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27D9B40C-72EA-4EFC-B711-9F7828061E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454702A9-BABD-4005-8B4D-991D3CFBE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1E860B77-3AB6-46A1-9CE3-37D976AF4C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292ABAA7-B221-4C32-8F87-ABBAE21ADA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81D416EA-36C9-4DC6-A012-0C0F3FDF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A7F4DF81-59CD-4438-AA36-8F1BCCF97A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77C64A27-32D1-40C4-B94F-1093B6DE6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4797AB82-41AF-4856-AFC1-222C6DBC7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80C1D340-365C-4212-A0FE-D7D06095B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3493915A-115F-4720-86A4-853B73230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2B7C4C77-1BED-4D31-8452-96E6F6B2A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98B04703-29C2-4A3B-AF19-7434D788E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6557C845-906D-43D8-92DE-72EF460687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55858061-043C-4334-BFCE-D9F77366A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5B825429-701A-43D0-83FA-2AF61D842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A633109C-AACA-40CF-B41E-488FD4884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F7558F3F-5D90-45F4-AA12-07ED3A519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451DD258-CE67-424A-BF5B-AFFA82B56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4400BE62-7130-4D75-B3AB-AA78B0224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22DE0A40-C470-4BF2-86BE-950D01B0CE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FD0A8776-E748-4D71-999B-FF5213CB4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9868C751-1379-453B-AC78-C61BCDFD7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AB5E0827-B184-45E4-BE8A-A6E9B4456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528E9365-B34E-471B-B5F5-7D7AA0226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E32C453C-483A-468F-8AE5-9653EE06C6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8206E38D-8DBE-4126-8CAC-F737F5835F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ED5D9B69-81D5-4D7D-875B-4E07EC457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E5212BDC-A49B-4150-8C9A-BFD08D9E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D8A2BE4D-B38F-4C4C-A82F-FABB3DE999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94EFD994-9359-4615-BFA9-DFCC942FE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4205EAC6-6E11-4106-A079-7E9F2F62C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EDDCF5F4-CA05-4922-AF4B-F9629D6F3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09113CF3-AB25-42A2-8DE0-735C1F40C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FB5092A3-B3FA-4AC8-82C3-FA386B8480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08F8F5D2-8958-4ED5-94E8-B4AB9F442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87D2E7CC-7DFE-42C8-9E78-44777D7B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6E57A90F-A41A-4C97-8EA3-ADD911EDD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B9C217A0-4087-4422-8635-C74D0B13A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C0E89CF-75CB-4D42-9E44-ADF284D84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5564F9F3-0D82-4874-9440-38F3AF917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8E318789-20ED-497A-AFEB-3280B07AB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F2256C04-2807-49A4-93C3-95542421D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14FBD6ED-2E68-4F38-BF88-DC75DAECA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AF7BF2B0-9477-4227-9CDB-98E8AF7C1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7B6B9DAA-B992-45AD-A992-9CDFB41B9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8DE418D1-D67F-4FD8-BA49-CC986A712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39AB1E1F-243A-489C-8753-69078993E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F5E4BFF9-A8A8-4B08-AC59-228B81E02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D3D80DFA-96DF-4CD6-B136-557368FF3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1ED3E86E-8BEE-463D-A646-180ABD21F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ADD483A5-049C-4EBA-B2D1-910117903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1116FEF0-D89A-43D8-B160-04E86A39F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517D6EEA-1BB1-4EC1-87B7-2CAFBE348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2EBD1224-D8F1-4976-BE1F-B4ABB071AD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DEBB9B87-CACC-4819-BEFA-C8A0C1AF2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5259DF1F-DEAD-492D-AFEE-BA7BB1A7E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D3573A36-F1A6-4532-829C-AE49B7CE27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F1A8D26A-350C-45FE-AA87-4AC5C0568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5044A982-3E0F-4D17-9104-27E2D2D2F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68EB580A-7544-41A1-AE10-5C52B00FB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65DBF4F2-4158-4DA7-AF14-7F9DDF07B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F43513B1-0D48-4482-AA4E-2046DE585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AC04BF60-8F64-4663-A8B4-D8BC1943B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1B9A4999-4058-4260-B3D7-A8B6C1361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99FCBE72-DC7B-42FD-B59A-E1714802EA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2FC3A23A-4EDB-4DD4-B293-746E0255A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79D9B-73F3-4C3D-9465-E7398AF77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958550"/>
            <a:ext cx="4974771" cy="381030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Zoom is the new normal…so how do we adjust to this environment?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iPad has been my hero (I’ll demonstrate) 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 I had the Samsung S6 lite tablet, and it worked just a great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can still show videos and fun activities like Kahoot</a:t>
            </a: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086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150</Words>
  <Application>Microsoft Office PowerPoint</Application>
  <PresentationFormat>Widescreen</PresentationFormat>
  <Paragraphs>25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PIE COFFEE HOURS: STEM Panel</vt:lpstr>
      <vt:lpstr>Teaching labs….</vt:lpstr>
      <vt:lpstr>Teaching Recitations..</vt:lpstr>
      <vt:lpstr>Teaching STEM during COVID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PIE COFFEE HOURS: STEM Panel</dc:title>
  <dc:creator>Cera Hsu</dc:creator>
  <cp:lastModifiedBy>Cera Hsu</cp:lastModifiedBy>
  <cp:revision>1</cp:revision>
  <dcterms:created xsi:type="dcterms:W3CDTF">2021-09-24T14:47:28Z</dcterms:created>
  <dcterms:modified xsi:type="dcterms:W3CDTF">2021-09-24T19:53:02Z</dcterms:modified>
</cp:coreProperties>
</file>